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2" d="100"/>
          <a:sy n="82" d="100"/>
        </p:scale>
        <p:origin x="691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220AD2-B838-4A00-895F-6453B0B275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AE4AFF2-0953-B4C9-B602-5C90DC5CE7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A7DE88-FB10-8F8C-96B6-A0ADF4737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2796C-CAC3-4E57-A5EE-F499094C4F47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FB2252-35F8-2AED-2E5B-F86962409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0D18FE-F480-6535-4696-B6F2ECCE1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EE19-02A6-4F02-A909-6CC1501EB7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90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9BAF14-C0EB-12C4-6F45-4BEFBFA9E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5D70B38-87A2-3F1E-5E91-96887926E1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61FE5E-BDD0-BC20-6B23-98E432522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2796C-CAC3-4E57-A5EE-F499094C4F47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32DF73-7024-5A1A-002F-B49A8DC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DC70BA-3EE3-DBFD-3E8F-19197B514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EE19-02A6-4F02-A909-6CC1501EB7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4768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8F5692B-31D4-4934-2ADD-DFE3113BED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139BC9D-A3CC-539F-FF10-A0BFDFEAA9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A2B35E-D99C-31BA-3DA6-404EC48AC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2796C-CAC3-4E57-A5EE-F499094C4F47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C7B328-86CD-B0D0-1DE6-C6D4320F8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EF6A32-0695-CA0F-CABA-9CD229FEA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EE19-02A6-4F02-A909-6CC1501EB7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829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82BEA4-CDB2-1354-67FE-34FD1DCF6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7A4283-1A8D-C2C0-87F7-E3AB0C00D5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1EC538-EB8E-C985-F883-D890C1175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2796C-CAC3-4E57-A5EE-F499094C4F47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ECB988-0802-3C69-9339-E17735BB8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BD98B0-DF33-AED5-6106-2E039EDCE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EE19-02A6-4F02-A909-6CC1501EB7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523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7C3CBA-A103-CEFD-C0CF-2B11CC93C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5607484-462B-B8F1-F494-A5C1AB1AF9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795FDD-D59B-72E4-56E3-E78E7088F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2796C-CAC3-4E57-A5EE-F499094C4F47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8B6640-FC6F-48A7-70BC-E4BF9A51C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160836-8409-EF2C-45E2-7B6A29A5C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EE19-02A6-4F02-A909-6CC1501EB7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425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CA017D-B1A6-DC06-55B5-420C9B383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68D9B1-BF9B-4602-AFDF-501CFEF744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97AEF1-C29D-5B8A-FFF3-71B4387DEF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1030E12-DD41-95F1-2C60-3F89D8E19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2796C-CAC3-4E57-A5EE-F499094C4F47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BFB7384-833C-FD96-6A24-407C60C54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69B0B5-A1F2-BEF8-2D10-9B18BF34F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EE19-02A6-4F02-A909-6CC1501EB7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455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CF4EF3-5A3F-3A17-DBDD-A96B63F02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8E45092-87BA-465F-8429-52B1BF768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9A729F-7DD6-9F51-FD42-3B62C0A882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21F58E8-8F04-BAF4-63A9-87A7DA073D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7F9C73F-CB7F-F52E-160B-C781A4B4B1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0E761A6-1FF8-9106-B94E-294A3D109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2796C-CAC3-4E57-A5EE-F499094C4F47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6FF0D84-B0D7-49A6-38C5-1C5C052DB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17F51B2-C1ED-FA50-6EAE-E2EFB00C0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EE19-02A6-4F02-A909-6CC1501EB7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197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2D937A-70FD-4740-03C5-A6214BBF9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F1B271D-B456-683D-3A6E-5C9ABECA5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2796C-CAC3-4E57-A5EE-F499094C4F47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34D83A4-6393-8A39-FF87-CB0987F98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E72CC27-EC41-8C6C-D87B-21B9DBEA6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EE19-02A6-4F02-A909-6CC1501EB7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959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0B87E03-50BA-09B0-41C1-8CCD04CE6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2796C-CAC3-4E57-A5EE-F499094C4F47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1C9D0D0-00C4-4216-298D-19D95D96E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3533479-69E2-F8F0-D7C2-5B6B159FF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EE19-02A6-4F02-A909-6CC1501EB7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6380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5F952-D33E-1BB6-D843-D87830AFC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2D6E7C-20A6-3A0C-18CF-16E6FF7C1E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6E333AB-6539-B656-83F4-DB22C8BF79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600C60E-4FFF-6A11-C519-9068924F9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2796C-CAC3-4E57-A5EE-F499094C4F47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D42EC2-3FA2-ECD9-2FF3-31DE3A677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F15670-CF2B-66DE-0495-CE719E4D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EE19-02A6-4F02-A909-6CC1501EB7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0281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433742-338D-61C4-6325-87AE9F509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6412F36-FC07-14F0-5C98-B323ABA9F4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4632CF-824F-23AE-18FD-465C96640E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9066416-29BE-B4EC-CC8E-E466F9B67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2796C-CAC3-4E57-A5EE-F499094C4F47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A02422-AD46-B1F8-FBCE-57B2BF6BE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8A7571A-4BC9-A907-E8DB-F2283ED5E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EE19-02A6-4F02-A909-6CC1501EB7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1923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6BD956-6EC6-653E-C01A-B3CEDA147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8C8ED0-747E-79AF-B8E2-6FC73CDC8F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ABF589-265A-F6E6-9411-F83D5D87DD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2796C-CAC3-4E57-A5EE-F499094C4F47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F8F023-DE3E-7ADC-5B80-FB08F2DC8B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857805-94AB-0432-10D0-9A8C3260BB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CBEE19-02A6-4F02-A909-6CC1501EB7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576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FAA51D7-934F-65EC-B627-917AA0E57D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9267"/>
            <a:ext cx="12208935" cy="6976534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70BE8E08-405D-D8EB-BB83-CE47D59C19F3}"/>
              </a:ext>
            </a:extLst>
          </p:cNvPr>
          <p:cNvSpPr/>
          <p:nvPr/>
        </p:nvSpPr>
        <p:spPr>
          <a:xfrm>
            <a:off x="1246890" y="54240"/>
            <a:ext cx="7989875" cy="670437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1018B25-17B2-007C-4CF8-F0409396B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429" y="1982894"/>
            <a:ext cx="5437291" cy="543729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112149C-D55D-02F3-CF3D-1573193040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337" y="3601341"/>
            <a:ext cx="2838663" cy="283866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04BEBB6-D1D8-F7F5-A883-2BB58F6B33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8" r="25912"/>
          <a:stretch>
            <a:fillRect/>
          </a:stretch>
        </p:blipFill>
        <p:spPr>
          <a:xfrm rot="3301490">
            <a:off x="7031103" y="4979578"/>
            <a:ext cx="941019" cy="213868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836D668-48BE-4751-11FF-4BFCD1F2FB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9" t="11753" r="11929" b="15947"/>
          <a:stretch>
            <a:fillRect/>
          </a:stretch>
        </p:blipFill>
        <p:spPr>
          <a:xfrm>
            <a:off x="6746501" y="3916503"/>
            <a:ext cx="1414108" cy="138833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165D879-FD3A-2B26-A3E7-E55A324DF6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9" r="25740"/>
          <a:stretch>
            <a:fillRect/>
          </a:stretch>
        </p:blipFill>
        <p:spPr>
          <a:xfrm>
            <a:off x="8241487" y="3285746"/>
            <a:ext cx="914400" cy="188806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9C65F02-3C7B-83F0-624F-4EA6F32647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221" y="2027394"/>
            <a:ext cx="1414108" cy="141410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308363D-AFDD-CEBE-940D-91BA1FF1F4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800" y="715734"/>
            <a:ext cx="1351928" cy="135192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7858C1F-3EBA-FFBE-A856-05473756B5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" r="19814"/>
          <a:stretch>
            <a:fillRect/>
          </a:stretch>
        </p:blipFill>
        <p:spPr>
          <a:xfrm>
            <a:off x="5501377" y="1069559"/>
            <a:ext cx="1554480" cy="142979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3972770-A418-C0AD-1F72-D9B8E51F6EB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128" y="5173813"/>
            <a:ext cx="1285240" cy="128524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CC52B8B-9252-9B01-7F17-67227988B9F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662" y="3000059"/>
            <a:ext cx="1670836" cy="167083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A4FE620-295A-3503-9030-F46F2A12306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094" y="-34906"/>
            <a:ext cx="1275462" cy="127546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9875F02-91B3-B543-1C65-F1D993EAC67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852" y="172397"/>
            <a:ext cx="1084282" cy="108428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DE79F64-E938-ECCF-F8CB-94BDF41BC19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721" y="1411266"/>
            <a:ext cx="1231061" cy="92329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18611BD-BA0C-3150-5D99-845F4907994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674" y="1647611"/>
            <a:ext cx="1168400" cy="11684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A5F600F3-8491-232C-4335-A977EC2A42D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458" y="377066"/>
            <a:ext cx="1203960" cy="120396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B27FE729-57C6-8511-4290-7A27277D314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326" y="2230664"/>
            <a:ext cx="1259840" cy="125984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0DCA07D5-6F5E-7B62-D41F-431364F3B8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181" y="4561725"/>
            <a:ext cx="1259840" cy="125984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50B1BA2D-FB54-B077-C841-6D4DEFA6859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212" y="2872117"/>
            <a:ext cx="1168400" cy="11684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95FD6EA8-D440-7992-68C7-C3754BE74EE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2" y="-34906"/>
            <a:ext cx="1200698" cy="1210153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EB7FF2D-47B7-955A-B6A2-6FC6BD8713B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011" y="-757244"/>
            <a:ext cx="5175854" cy="534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68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85185E-6 L 0.24584 -0.4694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92" y="-2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7.40741E-7 L 0.19531 -0.196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66" y="-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48148E-6 L -0.1142 0.27662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6" y="1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85185E-6 L 0.23217 0.1055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02" y="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33333E-6 L 0.222 0.27708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94" y="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04622 0.0578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5" y="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81481E-6 L -0.09882 0.1125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48" y="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22222E-6 L -0.25403 0.17824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08" y="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-0.22526 -0.01759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63" y="-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0.29739 -0.25764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70" y="-1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22222E-6 L -0.19518 -0.29815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66" y="-1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44444E-6 L -0.19908 -0.50787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61" y="-2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1AF06E2B-21CF-43A4-B8C7-BE45D738C3D7}"/>
</file>

<file path=customXml/itemProps2.xml><?xml version="1.0" encoding="utf-8"?>
<ds:datastoreItem xmlns:ds="http://schemas.openxmlformats.org/officeDocument/2006/customXml" ds:itemID="{E803D5CB-E2CD-4B56-B24C-D249623EF599}"/>
</file>

<file path=customXml/itemProps3.xml><?xml version="1.0" encoding="utf-8"?>
<ds:datastoreItem xmlns:ds="http://schemas.openxmlformats.org/officeDocument/2006/customXml" ds:itemID="{4EF55AEF-694C-4A8C-A51E-818C842872C3}"/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2</cp:revision>
  <dcterms:created xsi:type="dcterms:W3CDTF">2026-01-29T19:29:40Z</dcterms:created>
  <dcterms:modified xsi:type="dcterms:W3CDTF">2026-01-29T23:49:10Z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