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7D39A-02A0-9CF0-A48F-C30DC3CC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17A5E5-C452-30C6-F155-7D75D8D78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193F5-52FB-169C-B725-17E6149B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10136-8838-B30E-7694-42949AC2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E4D84-832D-4657-AC44-DB1A9E41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0000A-B2CA-A414-294C-AE26B9F2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BD3734-450B-9CD9-0465-E0B45A28E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5E48F-8628-D2AF-05C6-C8B3DA98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AB919-D747-9EDE-021E-6283270A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72CD0-EE15-14EF-D649-532D9559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9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CAAFF8-48DF-3637-77C3-DA6E732BB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DB5027-7C57-C2B8-EAA7-88742B241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576A6-BA68-F374-9C33-B97FCA60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63329-D728-4B31-DE72-7BB688E4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963BB-B98B-9D24-1F02-346254D5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4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67A7D-C732-0757-A474-1C5E8E9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1B4A2-1C6C-97B5-BE78-7A5C03357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EA46C-5927-C4C6-FC8F-90614713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A1FCB-07B6-94C2-8B89-2CB898FF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49337-82F0-024E-FF7E-8D90A241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3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05AA6-E790-9029-5AA5-2844B17D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0917A-44BF-7A79-3694-F0527D38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CA8EE-399C-A6E4-7FE2-60DAF926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69AF4-8FF3-2028-3D94-B35E70DA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88A6E-9F89-6E9A-B9A3-DD34683B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7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3C340-0159-AC66-CBBE-8DC31DC3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257AB-4DCD-263C-B507-A15CAB5B5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4A6EDE-8B4A-14D5-0A11-303097457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736BF-DDA9-8FCA-37DC-A9D8923F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D5B87-5CB0-734C-BE6A-F7467396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58FCE3-42A0-611D-2EB5-E190290F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5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BA337-206A-92BA-208A-836A0522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B65A-B7E4-3376-B6C7-980FD8123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9BCD0D-6A94-D617-261D-F56A2651C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31296-6953-E84A-40DF-76462FEBD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5BEC0B-43BC-FBD4-2D02-51B8EC5A6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F71F1B-6DA1-8102-F076-750F4A4C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B34641-DEC4-B99D-2066-999DC78E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6B8247-2ECF-B501-9C01-1F91A4F0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7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EFB6A-A337-5C77-22DA-6A5481BA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872AB8-2545-D580-958A-56743C21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6B87DA-3563-68FA-7DE0-12331EEC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035EA8-36CD-53F4-F88D-58D3514A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4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E49CB9-32B7-E551-C9EC-8EA2340D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20855B-B787-C7A7-B4BA-0DA49447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D7A565-3487-5357-4EA2-8060D99B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955F4-BCB7-3375-E217-BB40BB01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2D3C7-D90D-4EED-9C84-8D8490E3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5525E1-84C7-FEEA-9660-EBB9000DA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6B0600-0A2D-F264-5135-8BC6288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97DA3-9FFC-3E75-D22E-346BD4B5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51CED-5296-11C1-B5B5-0CF04548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9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5602F-A490-5E82-43E6-8B80477D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F3BA85-985C-669E-78F7-2D324D092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351ADC-38F7-434C-2A7F-82AE5C530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796301-B7E0-193F-25EE-8750DF7C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6ADA8-C914-03F1-4D10-63369B5B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119432-E4F8-0A0F-384C-E7EA72AB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3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90C23-1CFA-B5DF-D00B-2B29C89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335F1-31FD-D68D-0859-0DF839B5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1F985-1D1C-BC95-6D95-A3FAB3C13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D815-B167-4C3B-AF78-4CC03D38C06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BB168-5084-191C-F8E7-F99F9BD5D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22338-08E6-6E86-5D52-9861B1663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4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A29D9-BD81-E811-5E44-C61E27B25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312650" cy="703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846A25-537A-0226-84F9-0BDFD4C08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50" y="3877733"/>
            <a:ext cx="2895600" cy="2895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505BCE-5997-D2D2-6C48-170F0C441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8" t="-1556" r="20622" b="1556"/>
          <a:stretch>
            <a:fillRect/>
          </a:stretch>
        </p:blipFill>
        <p:spPr>
          <a:xfrm flipH="1">
            <a:off x="7171267" y="2421466"/>
            <a:ext cx="2159001" cy="43518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A9B74C6-9E5E-4FCF-0C32-B181F27DD8A5}"/>
              </a:ext>
            </a:extLst>
          </p:cNvPr>
          <p:cNvSpPr/>
          <p:nvPr/>
        </p:nvSpPr>
        <p:spPr>
          <a:xfrm>
            <a:off x="1710267" y="245533"/>
            <a:ext cx="6620933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школе играют в куклы.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8838592-C241-F34F-173F-4B179F98A1D7}"/>
              </a:ext>
            </a:extLst>
          </p:cNvPr>
          <p:cNvSpPr/>
          <p:nvPr/>
        </p:nvSpPr>
        <p:spPr>
          <a:xfrm>
            <a:off x="203201" y="986368"/>
            <a:ext cx="6620933" cy="4910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 школе учатся читать.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86B489D-24F3-E0CF-A7FB-F511F28193FE}"/>
              </a:ext>
            </a:extLst>
          </p:cNvPr>
          <p:cNvSpPr/>
          <p:nvPr/>
        </p:nvSpPr>
        <p:spPr>
          <a:xfrm>
            <a:off x="203200" y="1727204"/>
            <a:ext cx="6620933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школе пишут в тетрадях.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0CE4049-FA3B-F0A8-CFDD-F4ACDE7B0A8A}"/>
              </a:ext>
            </a:extLst>
          </p:cNvPr>
          <p:cNvSpPr/>
          <p:nvPr/>
        </p:nvSpPr>
        <p:spPr>
          <a:xfrm>
            <a:off x="203200" y="3145372"/>
            <a:ext cx="6620933" cy="4910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школе готовят ужин.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5193615-66E8-2DB4-F8F7-D42CE6186BCF}"/>
              </a:ext>
            </a:extLst>
          </p:cNvPr>
          <p:cNvSpPr/>
          <p:nvPr/>
        </p:nvSpPr>
        <p:spPr>
          <a:xfrm>
            <a:off x="203200" y="2400307"/>
            <a:ext cx="6620933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школе учатся считать.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E65C789-7C05-4CC4-7B18-607ADB3109FD}"/>
              </a:ext>
            </a:extLst>
          </p:cNvPr>
          <p:cNvSpPr/>
          <p:nvPr/>
        </p:nvSpPr>
        <p:spPr>
          <a:xfrm>
            <a:off x="203200" y="3826938"/>
            <a:ext cx="6620933" cy="4910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школе работает продавец.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10A3A5E-BCCF-65D9-50F6-9EB4A91C5D8B}"/>
              </a:ext>
            </a:extLst>
          </p:cNvPr>
          <p:cNvSpPr/>
          <p:nvPr/>
        </p:nvSpPr>
        <p:spPr>
          <a:xfrm>
            <a:off x="203198" y="5147740"/>
            <a:ext cx="6620933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Урок короче чем перемена.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1E558D4-969D-68FA-5D98-18BC60166B7D}"/>
              </a:ext>
            </a:extLst>
          </p:cNvPr>
          <p:cNvSpPr/>
          <p:nvPr/>
        </p:nvSpPr>
        <p:spPr>
          <a:xfrm>
            <a:off x="203198" y="5757333"/>
            <a:ext cx="6620933" cy="50377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школе есть учителя.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5A1D6F0-3677-B555-D136-E44487895A82}"/>
              </a:ext>
            </a:extLst>
          </p:cNvPr>
          <p:cNvSpPr/>
          <p:nvPr/>
        </p:nvSpPr>
        <p:spPr>
          <a:xfrm>
            <a:off x="203199" y="4476755"/>
            <a:ext cx="6620933" cy="4910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школе есть ученики.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346C03-2057-4102-0300-A6714CE86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52"/>
            <a:ext cx="1036320" cy="10363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601B790-B82C-088C-1B51-800C5CD0A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8" y="-726969"/>
            <a:ext cx="6652726" cy="6858000"/>
          </a:xfrm>
          <a:prstGeom prst="rect">
            <a:avLst/>
          </a:prstGeom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C0D1DD7A-8AA5-0C8C-BD96-A212FA96F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2935" y="654053"/>
            <a:ext cx="914400" cy="914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6336BDC-D2C2-5A12-2CF8-577884DE9F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325" y="1408603"/>
            <a:ext cx="914479" cy="9144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98B5F9-CDD4-E161-2A68-CD79A7816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006" y="2115610"/>
            <a:ext cx="914479" cy="9144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FF02F4-3735-58C8-5F79-1A68323B70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801" y="4155969"/>
            <a:ext cx="914479" cy="9144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AFC606-F64F-23BC-5AF5-EBB87D291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2935" y="5453523"/>
            <a:ext cx="914479" cy="914479"/>
          </a:xfrm>
          <a:prstGeom prst="rect">
            <a:avLst/>
          </a:prstGeom>
        </p:spPr>
      </p:pic>
      <p:pic>
        <p:nvPicPr>
          <p:cNvPr id="30" name="Рисунок 29" descr="Закрыть со сплошной заливкой">
            <a:extLst>
              <a:ext uri="{FF2B5EF4-FFF2-40B4-BE49-F238E27FC236}">
                <a16:creationId xmlns:a16="http://schemas.microsoft.com/office/drawing/2014/main" id="{9AA927E3-5466-CF8E-ECBA-EAA5941458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13442" y="33866"/>
            <a:ext cx="914400" cy="914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A414CCD-5C20-2915-FDE7-E5D4A369B3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7028" y="2914491"/>
            <a:ext cx="914479" cy="91447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826CFF9-88CB-786A-F0F6-4813232A4C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3579" y="3633196"/>
            <a:ext cx="914479" cy="9144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46D102-445A-A845-C2A1-845D639B46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1266" y="493400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4FF6052-D485-4B3C-BA57-83EE70055824}"/>
</file>

<file path=customXml/itemProps2.xml><?xml version="1.0" encoding="utf-8"?>
<ds:datastoreItem xmlns:ds="http://schemas.openxmlformats.org/officeDocument/2006/customXml" ds:itemID="{21602D24-CDB8-41B9-8581-A783CC8ABCAB}"/>
</file>

<file path=customXml/itemProps3.xml><?xml version="1.0" encoding="utf-8"?>
<ds:datastoreItem xmlns:ds="http://schemas.openxmlformats.org/officeDocument/2006/customXml" ds:itemID="{D1D3A070-6EB1-41F4-B651-E271FA352D58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2026-01-29T20:31:15Z</dcterms:created>
  <dcterms:modified xsi:type="dcterms:W3CDTF">2026-01-29T21:08:11Z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