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7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3B98E9-DE88-D247-C298-9490660C6E44}" v="1" dt="2026-01-29T21:02:48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41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D7CC7-EC48-4339-95F6-4DCC8AE15A6F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BAE01-0965-4A1E-9AA6-5A35CEF2C08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803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BAE01-0965-4A1E-9AA6-5A35CEF2C08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23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274AB-AB75-4A4A-BEC2-B0E15D973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44FDF4-8453-4401-9AFF-95D484EE9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B720A8-12A5-46F4-9FBE-805369AE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6897CB-7DB5-4DE0-9895-FF1432A44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1B70B8-4532-45FC-9091-FC625B08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0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69C86-3CEB-4EA6-8BAC-F0362A03F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DA8EBC-F8EF-46AF-A977-2783DC0A6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2AB3CB-9540-4B78-AC2D-7DA98CA75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1176BC-7081-42E2-AFEA-0A1EFDE8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F9FEF-0F84-4361-8922-FA1A51C0C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06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9D6DC5-6F46-47AA-A3D8-D2548DD7F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F8381F-2BD5-486C-9568-03AB7FDBD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79D17B-677D-4AE3-B2F0-D66724509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C278A0-F628-4429-9ACD-823C50D72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700886-0BDA-4D7F-9AE4-39011516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48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BFEA6-4D88-4A8D-967D-08566D1E9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3EEDCA-0EAB-4D5B-B3BD-DC612BC76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0B1F30-93D1-43BB-905E-D9B512D0D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8A62E-32C6-42BC-8FC3-6A994480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3C6F83-A015-4B48-99FE-02347752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29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515E7E-13C4-44C2-A3E6-B1D8D1B82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2E1C3E-5E01-46AA-806F-78F20FD22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FCCF5D-316B-4D8A-A494-3DC584081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8B7595-A6E9-4694-A981-04B7BF561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6C1C8B-913D-439A-A92B-EF5275ED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10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B712A2-75FD-48C7-BD9A-15AD92506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898A5-41B6-4026-A85C-8C5A6CA56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E7E5E5-CB27-4B2A-996C-7C0A2CF4F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56D3FC-41F9-4F87-A896-4C985AC18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9540E-1BC8-41E9-8B09-6E7B42E7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DBA35F-95D2-4569-BAF8-1748AE54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24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9C751-6B92-41EC-AB9D-AA6545562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F3CBEC-5594-483B-B441-BD113FCDD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79273F-F300-4AFD-B21F-359C225DF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C4A0AE-30AC-4E79-AFBF-B6CE88D10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028B0B-DD35-47B5-8538-74704B8C1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5477A8-63AE-4211-9276-C9DC731AD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F131DD2-6B2E-40A8-89C3-A819792A6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1EC2A3A-7458-45FA-9C5A-B65B95EE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8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F32FC-2179-4B41-951B-EDEDAABEF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73DFE4-45C2-4C84-8DD0-D8C346147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9160B9-F9B4-4C54-8689-59A50D984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BDED62-E9E2-4E85-B55C-C7FD49BB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056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F2C1C61-5EF0-4AFC-B393-4BD825FA7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5856BF-F14F-459F-9545-8E60D98A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F9CA08-3CE8-4000-9F2E-2986BD46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37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A763B-6ED9-43AC-AC78-C3AF2FF3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0E7DD9-D33B-4FEA-9873-7C800332F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E7B0FD-32A3-4B00-99A5-8D8B3FE42F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EA75DD-2CA7-412A-A97C-A0653E4EA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2855D3-5756-46E9-A623-88AE8983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1A115D-481C-42D7-89AD-1634D19B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601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6B8A8-14A4-499A-85BC-0731879F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95622D-BC23-4339-A35C-B0D23F236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09CD77-79AE-4955-9DB6-C180DE98E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068E90-3ABA-4D72-AA8D-9098E380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13DA9C-045C-4146-8673-57923EF4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384C6C-0663-4717-8B8A-35132D48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25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343C39-3FDA-4298-80A2-4409CB24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6AAFCF-E3B3-4F54-AEFC-503649A21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4D6839-036F-4037-BFDF-3822F96E8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BE1B0-63AF-4D4C-9876-398AD1F07647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740A7B-3AA1-4E83-AC26-1EB1EEFB3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E357F6-B41F-48BD-931A-D0B622F83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5AB6F-076E-47BF-83FA-47FF1210FF3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09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7B04BD-EEFF-4C92-B3E6-CF3270E40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116" y="0"/>
            <a:ext cx="12304059" cy="685800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EA5A94A-9545-CAA0-E070-A340DCD08438}"/>
              </a:ext>
            </a:extLst>
          </p:cNvPr>
          <p:cNvSpPr/>
          <p:nvPr/>
        </p:nvSpPr>
        <p:spPr>
          <a:xfrm>
            <a:off x="7535895" y="335625"/>
            <a:ext cx="2512395" cy="219355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254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9819A8C-7917-034B-9DC3-331EEE81DAEE}"/>
              </a:ext>
            </a:extLst>
          </p:cNvPr>
          <p:cNvSpPr/>
          <p:nvPr/>
        </p:nvSpPr>
        <p:spPr>
          <a:xfrm>
            <a:off x="3238958" y="3811836"/>
            <a:ext cx="8471971" cy="2736033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298859-643D-445A-8E2F-8B0C63663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178" y="359486"/>
            <a:ext cx="2145828" cy="21458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158202-87FD-48A5-A3F1-EBB8B6D965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t="8392" r="12626" b="20465"/>
          <a:stretch/>
        </p:blipFill>
        <p:spPr>
          <a:xfrm>
            <a:off x="4922396" y="154262"/>
            <a:ext cx="2145828" cy="22825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CC25CD5-AEBA-44E2-8DAA-82B7A2A4B7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69" y="5216715"/>
            <a:ext cx="1148899" cy="11488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7B0137-F365-45B8-8070-9BA9860CC4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14" y="4022544"/>
            <a:ext cx="1118964" cy="11189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0BFE9B6-9066-4EE4-9AE5-969779A9E1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69" y="4076375"/>
            <a:ext cx="1084350" cy="10251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EE3D071-A85D-451B-82DD-F7DBF79511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1133" y="3991852"/>
            <a:ext cx="1188000" cy="10841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6C9BA27-49E1-4A56-8785-09747DF412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7588" y="5276660"/>
            <a:ext cx="1090566" cy="10905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6497E0C-5198-4F93-A23D-2627DCEDD3B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r="19968"/>
          <a:stretch/>
        </p:blipFill>
        <p:spPr>
          <a:xfrm>
            <a:off x="8860290" y="3991916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DC44828-6CB1-46A3-9B7F-37D1448CBE2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6250"/>
          <a:stretch/>
        </p:blipFill>
        <p:spPr>
          <a:xfrm>
            <a:off x="9039190" y="5247810"/>
            <a:ext cx="730932" cy="11258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4F008FC-C134-45A9-8652-27C41F3F9C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236" y="5234235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DF4128C-A161-4CD1-91F8-3F1A80B1461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r="13700" b="12103"/>
          <a:stretch/>
        </p:blipFill>
        <p:spPr>
          <a:xfrm>
            <a:off x="7638987" y="5239870"/>
            <a:ext cx="1094706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56B9099-8AD9-4259-8CE9-C19FE22EF55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6" r="40417"/>
          <a:stretch/>
        </p:blipFill>
        <p:spPr>
          <a:xfrm>
            <a:off x="10304710" y="4019364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B47F60-B8CC-4771-B14E-8B1D3F64EF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805" y="3897128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95F806-BADD-427B-AA7B-8F80D792ADD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6575" r="22192"/>
          <a:stretch/>
        </p:blipFill>
        <p:spPr>
          <a:xfrm>
            <a:off x="6308957" y="5337050"/>
            <a:ext cx="871047" cy="10583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A34C414-31F0-96A3-2B32-B5B6890F4BF5}"/>
              </a:ext>
            </a:extLst>
          </p:cNvPr>
          <p:cNvSpPr/>
          <p:nvPr/>
        </p:nvSpPr>
        <p:spPr>
          <a:xfrm>
            <a:off x="3473219" y="3974928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ША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AFC8719-7C1C-3CD9-7424-12404140CC0F}"/>
              </a:ext>
            </a:extLst>
          </p:cNvPr>
          <p:cNvSpPr/>
          <p:nvPr/>
        </p:nvSpPr>
        <p:spPr>
          <a:xfrm>
            <a:off x="6112081" y="5239870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ШО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8D68733-8D11-BC3B-4AB0-1DCF447C23B1}"/>
              </a:ext>
            </a:extLst>
          </p:cNvPr>
          <p:cNvSpPr/>
          <p:nvPr/>
        </p:nvSpPr>
        <p:spPr>
          <a:xfrm>
            <a:off x="6152271" y="3956781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ШУ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F03CCE9-537D-D793-9783-0184DEAE6BA7}"/>
              </a:ext>
            </a:extLst>
          </p:cNvPr>
          <p:cNvSpPr/>
          <p:nvPr/>
        </p:nvSpPr>
        <p:spPr>
          <a:xfrm>
            <a:off x="7489456" y="5251662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ШЕ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C31DEAC-A9B8-5902-6D88-2CD442B3D050}"/>
              </a:ext>
            </a:extLst>
          </p:cNvPr>
          <p:cNvSpPr/>
          <p:nvPr/>
        </p:nvSpPr>
        <p:spPr>
          <a:xfrm>
            <a:off x="7495873" y="3958486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791BE617-2674-DE72-C41C-536A5FC521F9}"/>
              </a:ext>
            </a:extLst>
          </p:cNvPr>
          <p:cNvSpPr/>
          <p:nvPr/>
        </p:nvSpPr>
        <p:spPr>
          <a:xfrm>
            <a:off x="8828974" y="5234235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ША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7D80CE47-37AB-98CD-BB5A-A09845F75D44}"/>
              </a:ext>
            </a:extLst>
          </p:cNvPr>
          <p:cNvSpPr/>
          <p:nvPr/>
        </p:nvSpPr>
        <p:spPr>
          <a:xfrm>
            <a:off x="8856615" y="396903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ШЕ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A1ECEA39-AE25-18C7-9AA0-D0EC897539C5}"/>
              </a:ext>
            </a:extLst>
          </p:cNvPr>
          <p:cNvSpPr/>
          <p:nvPr/>
        </p:nvSpPr>
        <p:spPr>
          <a:xfrm>
            <a:off x="10199837" y="5264256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ШО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D1EDEE0B-270D-7107-D2B6-86CEC677A938}"/>
              </a:ext>
            </a:extLst>
          </p:cNvPr>
          <p:cNvSpPr/>
          <p:nvPr/>
        </p:nvSpPr>
        <p:spPr>
          <a:xfrm>
            <a:off x="10183334" y="398064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ША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B3E7DEEE-B440-99FD-DE1E-B3986220BF95}"/>
              </a:ext>
            </a:extLst>
          </p:cNvPr>
          <p:cNvSpPr/>
          <p:nvPr/>
        </p:nvSpPr>
        <p:spPr>
          <a:xfrm>
            <a:off x="3437341" y="5216715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AE42DE7C-A6A3-2BC0-DA6C-C44242111F65}"/>
              </a:ext>
            </a:extLst>
          </p:cNvPr>
          <p:cNvSpPr/>
          <p:nvPr/>
        </p:nvSpPr>
        <p:spPr>
          <a:xfrm>
            <a:off x="4811997" y="3966292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ШО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1A7C9E32-17D8-587E-37B1-891657917021}"/>
              </a:ext>
            </a:extLst>
          </p:cNvPr>
          <p:cNvSpPr/>
          <p:nvPr/>
        </p:nvSpPr>
        <p:spPr>
          <a:xfrm>
            <a:off x="4779698" y="5247010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ШУ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1AA5BBD-2E4A-B810-EB53-3A4042762AB2}"/>
              </a:ext>
            </a:extLst>
          </p:cNvPr>
          <p:cNvSpPr/>
          <p:nvPr/>
        </p:nvSpPr>
        <p:spPr>
          <a:xfrm>
            <a:off x="4700980" y="279493"/>
            <a:ext cx="2512395" cy="219355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25400">
            <a:solidFill>
              <a:schemeClr val="accent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15" name="Рисунок 14" descr="A cartoon of a blue frog&#10;&#10;AI-generated content may be incorrect.">
            <a:extLst>
              <a:ext uri="{FF2B5EF4-FFF2-40B4-BE49-F238E27FC236}">
                <a16:creationId xmlns:a16="http://schemas.microsoft.com/office/drawing/2014/main" id="{9680AADD-01CC-0C9C-681F-9EC3E0F00B1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3458" y="3810000"/>
            <a:ext cx="2606512" cy="260651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F8637A8-B30C-135B-D849-DE576A6B61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" y="0"/>
            <a:ext cx="1207688" cy="121719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8004C8F-A299-8978-4B27-430454B5B23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" y="1217198"/>
            <a:ext cx="2242325" cy="228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2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1556 -0.4733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04648 -0.4706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-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16966 -0.46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-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0.05508 -0.4773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-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L -0.05677 -0.491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" y="-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-0.40521 -0.4548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15729 -0.6668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3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28047 -0.67129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-3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6861 -0.66458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-3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15299 -0.6338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56" y="-3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05599 -0.6629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3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28099 -0.64629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9" y="-3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7" grpId="0" animBg="1"/>
      <p:bldP spid="19" grpId="0" animBg="1"/>
      <p:bldP spid="21" grpId="0" animBg="1"/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181487-ACB9-4E26-A527-216BA8CE0F4C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D1E930EC-E88A-46A8-9EF3-6C04C530D3A1}"/>
</file>

<file path=customXml/itemProps3.xml><?xml version="1.0" encoding="utf-8"?>
<ds:datastoreItem xmlns:ds="http://schemas.openxmlformats.org/officeDocument/2006/customXml" ds:itemID="{A4372388-754A-4AE8-83FE-C3CE7DBEE6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1343</TotalTime>
  <Words>13</Words>
  <Application>Microsoft Office PowerPoint</Application>
  <PresentationFormat>Широкий екран</PresentationFormat>
  <Paragraphs>13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Крылова</dc:creator>
  <cp:lastModifiedBy>Анастасія Сомова</cp:lastModifiedBy>
  <cp:revision>22</cp:revision>
  <dcterms:created xsi:type="dcterms:W3CDTF">2023-04-17T06:14:55Z</dcterms:created>
  <dcterms:modified xsi:type="dcterms:W3CDTF">2026-01-29T21:06:46Z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