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7D4C4-05D6-8406-D0D4-4A2DF26A5817}" v="15" dt="2026-01-29T20:51:12.059"/>
    <p1510:client id="{3EEE65BD-07C9-73EF-58D3-14533459A98A}" v="3" dt="2026-01-29T20:47:47.842"/>
    <p1510:client id="{960C0216-25AF-4550-C946-4AF661CEE037}" v="24" dt="2026-01-29T20:38:57.010"/>
    <p1510:client id="{AF6E9323-2F2B-C618-ACE2-7F6D26440E4E}" v="5" dt="2026-01-29T20:48:42.972"/>
    <p1510:client id="{D131890D-6204-F265-B38F-7D5EF6775C34}" v="10" dt="2026-01-29T20:47:22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2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5"/>
            <a:ext cx="12291578" cy="688041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09052" y="558216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 descr="A green plate on a black background&#10;&#10;AI-generated content may be incorrect."/>
          <p:cNvPicPr/>
          <p:nvPr/>
        </p:nvPicPr>
        <p:blipFill>
          <a:blip r:embed="rId9"/>
          <a:srcRect l="-3807" t="4560" r="2201" b="5657"/>
          <a:stretch>
            <a:fillRect/>
          </a:stretch>
        </p:blipFill>
        <p:spPr bwMode="auto">
          <a:xfrm rot="1380000">
            <a:off x="1483337" y="779745"/>
            <a:ext cx="2435335" cy="2151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016947" y="4550683"/>
            <a:ext cx="3804572" cy="1553267"/>
            <a:chOff x="9172527" y="-93232"/>
            <a:chExt cx="3482644" cy="1330901"/>
          </a:xfrm>
        </p:grpSpPr>
        <p:pic>
          <p:nvPicPr>
            <p:cNvPr id="10" name="Рисунок 9" descr="A green plate on a black background&#10;&#10;AI-generated content may be incorrect."/>
            <p:cNvPicPr/>
            <p:nvPr/>
          </p:nvPicPr>
          <p:blipFill>
            <a:blip r:embed="rId9"/>
            <a:srcRect l="-11769" t="4630" r="-21382" b="2633"/>
            <a:stretch>
              <a:fillRect/>
            </a:stretch>
          </p:blipFill>
          <p:spPr bwMode="auto">
            <a:xfrm rot="1320000">
              <a:off x="9172527" y="-93232"/>
              <a:ext cx="2041459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 descr="A green plate on a black background&#10;&#10;AI-generated content may be incorrect."/>
            <p:cNvPicPr/>
            <p:nvPr/>
          </p:nvPicPr>
          <p:blipFill>
            <a:blip r:embed="rId9"/>
            <a:srcRect l="-15130" t="4561" r="-12418" b="9068"/>
            <a:stretch>
              <a:fillRect/>
            </a:stretch>
          </p:blipFill>
          <p:spPr bwMode="auto">
            <a:xfrm rot="1453766">
              <a:off x="10586271" y="-34695"/>
              <a:ext cx="2068900" cy="12348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23214" y="4383985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880328" y="910481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pic>
        <p:nvPicPr>
          <p:cNvPr id="37" name="машина внизуРисунок 36">
            <a:extLst>
              <a:ext uri="{FF2B5EF4-FFF2-40B4-BE49-F238E27FC236}">
                <a16:creationId xmlns:a16="http://schemas.microsoft.com/office/drawing/2014/main" id="{BC4481C8-3F00-1F0E-F77A-933AF41061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977" y="3456870"/>
            <a:ext cx="2245106" cy="2245106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33993" y="4417668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42" y="870818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251982" y="4268967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56" y="1069291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171256" y="4289296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A wooden flute with tassels&#10;&#10;AI-generated content may be incorrect.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52153" y="994145"/>
            <a:ext cx="1510898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445342" y="4096081"/>
            <a:ext cx="3225365" cy="2277831"/>
            <a:chOff x="1308465" y="4016900"/>
            <a:chExt cx="3225365" cy="2277831"/>
          </a:xfrm>
        </p:grpSpPr>
        <p:pic>
          <p:nvPicPr>
            <p:cNvPr id="15" name="Рисунок 14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08465" y="4016900"/>
              <a:ext cx="1510898" cy="2266347"/>
            </a:xfrm>
            <a:prstGeom prst="rect">
              <a:avLst/>
            </a:prstGeom>
          </p:spPr>
        </p:pic>
        <p:pic>
          <p:nvPicPr>
            <p:cNvPr id="38" name="Рисунок 37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022932" y="4028384"/>
              <a:ext cx="1510898" cy="2266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5C3E20-3C39-4F5A-831E-CB2A179C72F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9B1B9E6-7D94-4ABF-A3C5-08BD52306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FB5C7F-CD36-4C2A-9BA0-5A450D015F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Анастасія Сомова</cp:lastModifiedBy>
  <cp:revision>47</cp:revision>
  <dcterms:created xsi:type="dcterms:W3CDTF">2022-04-03T11:29:35Z</dcterms:created>
  <dcterms:modified xsi:type="dcterms:W3CDTF">2026-01-29T20:53:04Z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