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C0216-25AF-4550-C946-4AF661CEE037}" v="24" dt="2026-01-29T20:38:57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24" y="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98"/>
            <a:ext cx="12347607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 descr="A black keyboard with white buttons&#10;&#10;AI-generated content may be incorrect."/>
          <p:cNvPicPr/>
          <p:nvPr/>
        </p:nvPicPr>
        <p:blipFill>
          <a:blip r:embed="rId9"/>
          <a:srcRect l="9276" r="9276"/>
          <a:stretch/>
        </p:blipFill>
        <p:spPr bwMode="auto">
          <a:xfrm>
            <a:off x="1882088" y="1110884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016947" y="4518776"/>
            <a:ext cx="3859702" cy="1585174"/>
            <a:chOff x="9172527" y="-120571"/>
            <a:chExt cx="3533109" cy="1358240"/>
          </a:xfrm>
        </p:grpSpPr>
        <p:pic>
          <p:nvPicPr>
            <p:cNvPr id="10" name="Рисунок 9" descr="A black keyboard with white buttons&#10;&#10;AI-generated content may be incorrect."/>
            <p:cNvPicPr/>
            <p:nvPr/>
          </p:nvPicPr>
          <p:blipFill>
            <a:blip r:embed="rId9"/>
            <a:srcRect l="-64" r="4345"/>
            <a:stretch>
              <a:fillRect/>
            </a:stretch>
          </p:blipFill>
          <p:spPr bwMode="auto">
            <a:xfrm rot="1320000">
              <a:off x="9172527" y="-93232"/>
              <a:ext cx="2041459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8" t="4666" r="1908" b="-4666"/>
            <a:stretch>
              <a:fillRect/>
            </a:stretch>
          </p:blipFill>
          <p:spPr bwMode="auto">
            <a:xfrm rot="1453766">
              <a:off x="10605963" y="-120571"/>
              <a:ext cx="2099673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397371" y="4291115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815683" y="819549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pic>
        <p:nvPicPr>
          <p:cNvPr id="37" name="машина внизуРисунок 36">
            <a:extLst>
              <a:ext uri="{FF2B5EF4-FFF2-40B4-BE49-F238E27FC236}">
                <a16:creationId xmlns:a16="http://schemas.microsoft.com/office/drawing/2014/main" id="{BC4481C8-3F00-1F0E-F77A-933AF41061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3595" y="2201812"/>
            <a:ext cx="3264841" cy="3264841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378392" y="4354990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5" y="812529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288689" y="4323492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00" y="950867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334897" y="4222630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A wooden flute with tassels&#10;&#10;AI-generated content may be incorrect.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00685" y="890633"/>
            <a:ext cx="1510898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500089" y="4055360"/>
            <a:ext cx="3225365" cy="2277831"/>
            <a:chOff x="1308465" y="4016900"/>
            <a:chExt cx="3225365" cy="2277831"/>
          </a:xfrm>
        </p:grpSpPr>
        <p:pic>
          <p:nvPicPr>
            <p:cNvPr id="15" name="Рисунок 14" descr="A wooden flute with tassels&#10;&#10;AI-generated content may be incorrect.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308465" y="4016900"/>
              <a:ext cx="1510898" cy="2266347"/>
            </a:xfrm>
            <a:prstGeom prst="rect">
              <a:avLst/>
            </a:prstGeom>
          </p:spPr>
        </p:pic>
        <p:pic>
          <p:nvPicPr>
            <p:cNvPr id="38" name="Рисунок 37" descr="A wooden flute with tassels&#10;&#10;AI-generated content may be incorrect.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022932" y="4028384"/>
              <a:ext cx="1510898" cy="2266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B5C7F-CD36-4C2A-9BA0-5A450D015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5C3E20-3C39-4F5A-831E-CB2A179C72F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C9B1B9E6-7D94-4ABF-A3C5-08BD52306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Анастасія Сомова</cp:lastModifiedBy>
  <cp:revision>34</cp:revision>
  <dcterms:created xsi:type="dcterms:W3CDTF">2022-04-03T11:29:35Z</dcterms:created>
  <dcterms:modified xsi:type="dcterms:W3CDTF">2026-01-29T20:40:34Z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