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7D4C4-05D6-8406-D0D4-4A2DF26A5817}" v="15" dt="2026-01-29T20:51:12.059"/>
    <p1510:client id="{3EEE65BD-07C9-73EF-58D3-14533459A98A}" v="3" dt="2026-01-29T20:47:47.842"/>
    <p1510:client id="{960C0216-25AF-4550-C946-4AF661CEE037}" v="24" dt="2026-01-29T20:38:57.010"/>
    <p1510:client id="{AF6E9323-2F2B-C618-ACE2-7F6D26440E4E}" v="5" dt="2026-01-29T20:48:42.972"/>
    <p1510:client id="{D131890D-6204-F265-B38F-7D5EF6775C34}" v="10" dt="2026-01-29T20:47:22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24" y="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F6E9323-2F2B-C618-ACE2-7F6D26440E4E}"/>
    <pc:docChg chg="modSld">
      <pc:chgData name="somovaasya3" userId="S::somovaasya3_gmail.com#ext#@slideedu.onmicrosoft.com::05b36399-d501-4a7b-87fd-615099445ab5" providerId="AD" clId="Web-{AF6E9323-2F2B-C618-ACE2-7F6D26440E4E}" dt="2026-01-29T20:48:42.972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AF6E9323-2F2B-C618-ACE2-7F6D26440E4E}" dt="2026-01-29T20:48:42.972" v="4" actId="1076"/>
        <pc:sldMkLst>
          <pc:docMk/>
          <pc:sldMk cId="1255048446" sldId="258"/>
        </pc:sldMkLst>
        <pc:grpChg chg="mod">
          <ac:chgData name="somovaasya3" userId="S::somovaasya3_gmail.com#ext#@slideedu.onmicrosoft.com::05b36399-d501-4a7b-87fd-615099445ab5" providerId="AD" clId="Web-{AF6E9323-2F2B-C618-ACE2-7F6D26440E4E}" dt="2026-01-29T20:48:42.347" v="3" actId="1076"/>
          <ac:grpSpMkLst>
            <pc:docMk/>
            <pc:sldMk cId="1255048446" sldId="258"/>
            <ac:grpSpMk id="3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AF6E9323-2F2B-C618-ACE2-7F6D26440E4E}" dt="2026-01-29T20:48:42.972" v="4" actId="1076"/>
          <ac:grpSpMkLst>
            <pc:docMk/>
            <pc:sldMk cId="1255048446" sldId="258"/>
            <ac:grpSpMk id="31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AF6E9323-2F2B-C618-ACE2-7F6D26440E4E}" dt="2026-01-29T20:48:41.784" v="2" actId="1076"/>
          <ac:grpSpMkLst>
            <pc:docMk/>
            <pc:sldMk cId="1255048446" sldId="258"/>
            <ac:grpSpMk id="40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AF6E9323-2F2B-C618-ACE2-7F6D26440E4E}" dt="2026-01-29T20:48:41.222" v="1" actId="1076"/>
          <ac:grpSpMkLst>
            <pc:docMk/>
            <pc:sldMk cId="1255048446" sldId="258"/>
            <ac:grpSpMk id="44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AF6E9323-2F2B-C618-ACE2-7F6D26440E4E}" dt="2026-01-29T20:48:40.628" v="0" actId="1076"/>
          <ac:grpSpMkLst>
            <pc:docMk/>
            <pc:sldMk cId="1255048446" sldId="258"/>
            <ac:grpSpMk id="45" creationId="{D333A273-2191-C020-5EC5-AE0AE18C6C6A}"/>
          </ac:grpSpMkLst>
        </pc:grpChg>
      </pc:sldChg>
    </pc:docChg>
  </pc:docChgLst>
  <pc:docChgLst>
    <pc:chgData name="somovaasya3" userId="S::somovaasya3_gmail.com#ext#@slideedu.onmicrosoft.com::05b36399-d501-4a7b-87fd-615099445ab5" providerId="AD" clId="Web-{D131890D-6204-F265-B38F-7D5EF6775C34}"/>
    <pc:docChg chg="modSld">
      <pc:chgData name="somovaasya3" userId="S::somovaasya3_gmail.com#ext#@slideedu.onmicrosoft.com::05b36399-d501-4a7b-87fd-615099445ab5" providerId="AD" clId="Web-{D131890D-6204-F265-B38F-7D5EF6775C34}" dt="2026-01-29T20:47:22.729" v="9" actId="1076"/>
      <pc:docMkLst>
        <pc:docMk/>
      </pc:docMkLst>
      <pc:sldChg chg="modSp">
        <pc:chgData name="somovaasya3" userId="S::somovaasya3_gmail.com#ext#@slideedu.onmicrosoft.com::05b36399-d501-4a7b-87fd-615099445ab5" providerId="AD" clId="Web-{D131890D-6204-F265-B38F-7D5EF6775C34}" dt="2026-01-29T20:47:22.729" v="9" actId="1076"/>
        <pc:sldMkLst>
          <pc:docMk/>
          <pc:sldMk cId="1255048446" sldId="258"/>
        </pc:sldMkLst>
        <pc:picChg chg="mod">
          <ac:chgData name="somovaasya3" userId="S::somovaasya3_gmail.com#ext#@slideedu.onmicrosoft.com::05b36399-d501-4a7b-87fd-615099445ab5" providerId="AD" clId="Web-{D131890D-6204-F265-B38F-7D5EF6775C34}" dt="2026-01-29T20:47:22.729" v="9" actId="1076"/>
          <ac:picMkLst>
            <pc:docMk/>
            <pc:sldMk cId="1255048446" sldId="258"/>
            <ac:picMk id="14" creationId="{9A88B2CD-DE2A-FF88-3C1D-6AE3538B16F8}"/>
          </ac:picMkLst>
        </pc:picChg>
        <pc:picChg chg="mod modCrop">
          <ac:chgData name="somovaasya3" userId="S::somovaasya3_gmail.com#ext#@slideedu.onmicrosoft.com::05b36399-d501-4a7b-87fd-615099445ab5" providerId="AD" clId="Web-{D131890D-6204-F265-B38F-7D5EF6775C34}" dt="2026-01-29T20:47:21.166" v="7"/>
          <ac:picMkLst>
            <pc:docMk/>
            <pc:sldMk cId="1255048446" sldId="258"/>
            <ac:picMk id="2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D131890D-6204-F265-B38F-7D5EF6775C34}" dt="2026-01-29T20:47:09.603" v="3" actId="1076"/>
          <ac:picMkLst>
            <pc:docMk/>
            <pc:sldMk cId="1255048446" sldId="258"/>
            <ac:picMk id="2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D131890D-6204-F265-B38F-7D5EF6775C34}" dt="2026-01-29T20:47:10.182" v="4" actId="1076"/>
          <ac:picMkLst>
            <pc:docMk/>
            <pc:sldMk cId="1255048446" sldId="258"/>
            <ac:picMk id="2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D131890D-6204-F265-B38F-7D5EF6775C34}" dt="2026-01-29T20:47:03.150" v="0" actId="14100"/>
          <ac:picMkLst>
            <pc:docMk/>
            <pc:sldMk cId="1255048446" sldId="258"/>
            <ac:picMk id="35" creationId="{676E1B20-2A7D-0FFF-7773-09E2A919EFF7}"/>
          </ac:picMkLst>
        </pc:picChg>
        <pc:picChg chg="mod">
          <ac:chgData name="somovaasya3" userId="S::somovaasya3_gmail.com#ext#@slideedu.onmicrosoft.com::05b36399-d501-4a7b-87fd-615099445ab5" providerId="AD" clId="Web-{D131890D-6204-F265-B38F-7D5EF6775C34}" dt="2026-01-29T20:47:08.541" v="1" actId="1076"/>
          <ac:picMkLst>
            <pc:docMk/>
            <pc:sldMk cId="1255048446" sldId="258"/>
            <ac:picMk id="41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2B77D4C4-05D6-8406-D0D4-4A2DF26A5817}"/>
    <pc:docChg chg="modSld">
      <pc:chgData name="somovaasya3" userId="S::somovaasya3_gmail.com#ext#@slideedu.onmicrosoft.com::05b36399-d501-4a7b-87fd-615099445ab5" providerId="AD" clId="Web-{2B77D4C4-05D6-8406-D0D4-4A2DF26A5817}" dt="2026-01-29T20:51:12.059" v="11" actId="1076"/>
      <pc:docMkLst>
        <pc:docMk/>
      </pc:docMkLst>
      <pc:sldChg chg="modSp">
        <pc:chgData name="somovaasya3" userId="S::somovaasya3_gmail.com#ext#@slideedu.onmicrosoft.com::05b36399-d501-4a7b-87fd-615099445ab5" providerId="AD" clId="Web-{2B77D4C4-05D6-8406-D0D4-4A2DF26A5817}" dt="2026-01-29T20:51:12.059" v="11" actId="1076"/>
        <pc:sldMkLst>
          <pc:docMk/>
          <pc:sldMk cId="1255048446" sldId="258"/>
        </pc:sldMkLst>
        <pc:picChg chg="mod">
          <ac:chgData name="somovaasya3" userId="S::somovaasya3_gmail.com#ext#@slideedu.onmicrosoft.com::05b36399-d501-4a7b-87fd-615099445ab5" providerId="AD" clId="Web-{2B77D4C4-05D6-8406-D0D4-4A2DF26A5817}" dt="2026-01-29T20:50:48.981" v="9"/>
          <ac:picMkLst>
            <pc:docMk/>
            <pc:sldMk cId="1255048446" sldId="258"/>
            <ac:picMk id="1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2B77D4C4-05D6-8406-D0D4-4A2DF26A5817}" dt="2026-01-29T20:49:20.605" v="0" actId="1076"/>
          <ac:picMkLst>
            <pc:docMk/>
            <pc:sldMk cId="1255048446" sldId="258"/>
            <ac:picMk id="14" creationId="{9A88B2CD-DE2A-FF88-3C1D-6AE3538B16F8}"/>
          </ac:picMkLst>
        </pc:picChg>
        <pc:picChg chg="mod modCrop">
          <ac:chgData name="somovaasya3" userId="S::somovaasya3_gmail.com#ext#@slideedu.onmicrosoft.com::05b36399-d501-4a7b-87fd-615099445ab5" providerId="AD" clId="Web-{2B77D4C4-05D6-8406-D0D4-4A2DF26A5817}" dt="2026-01-29T20:50:07.199" v="6"/>
          <ac:picMkLst>
            <pc:docMk/>
            <pc:sldMk cId="1255048446" sldId="258"/>
            <ac:picMk id="2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2B77D4C4-05D6-8406-D0D4-4A2DF26A5817}" dt="2026-01-29T20:50:34.371" v="8" actId="14100"/>
          <ac:picMkLst>
            <pc:docMk/>
            <pc:sldMk cId="1255048446" sldId="258"/>
            <ac:picMk id="2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2B77D4C4-05D6-8406-D0D4-4A2DF26A5817}" dt="2026-01-29T20:49:21.824" v="2" actId="1076"/>
          <ac:picMkLst>
            <pc:docMk/>
            <pc:sldMk cId="1255048446" sldId="258"/>
            <ac:picMk id="2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2B77D4C4-05D6-8406-D0D4-4A2DF26A5817}" dt="2026-01-29T20:49:22.418" v="3" actId="1076"/>
          <ac:picMkLst>
            <pc:docMk/>
            <pc:sldMk cId="1255048446" sldId="258"/>
            <ac:picMk id="2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2B77D4C4-05D6-8406-D0D4-4A2DF26A5817}" dt="2026-01-29T20:51:12.059" v="11" actId="1076"/>
          <ac:picMkLst>
            <pc:docMk/>
            <pc:sldMk cId="1255048446" sldId="258"/>
            <ac:picMk id="37" creationId="{BC4481C8-3F00-1F0E-F77A-933AF410610A}"/>
          </ac:picMkLst>
        </pc:picChg>
        <pc:picChg chg="mod">
          <ac:chgData name="somovaasya3" userId="S::somovaasya3_gmail.com#ext#@slideedu.onmicrosoft.com::05b36399-d501-4a7b-87fd-615099445ab5" providerId="AD" clId="Web-{2B77D4C4-05D6-8406-D0D4-4A2DF26A5817}" dt="2026-01-29T20:49:21.230" v="1" actId="1076"/>
          <ac:picMkLst>
            <pc:docMk/>
            <pc:sldMk cId="1255048446" sldId="258"/>
            <ac:picMk id="41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3EEE65BD-07C9-73EF-58D3-14533459A98A}"/>
    <pc:docChg chg="modSld">
      <pc:chgData name="somovaasya3" userId="S::somovaasya3_gmail.com#ext#@slideedu.onmicrosoft.com::05b36399-d501-4a7b-87fd-615099445ab5" providerId="AD" clId="Web-{3EEE65BD-07C9-73EF-58D3-14533459A98A}" dt="2026-01-29T20:47:47.842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3EEE65BD-07C9-73EF-58D3-14533459A98A}" dt="2026-01-29T20:47:47.842" v="2" actId="1076"/>
        <pc:sldMkLst>
          <pc:docMk/>
          <pc:sldMk cId="1255048446" sldId="258"/>
        </pc:sldMkLst>
        <pc:picChg chg="mod">
          <ac:chgData name="somovaasya3" userId="S::somovaasya3_gmail.com#ext#@slideedu.onmicrosoft.com::05b36399-d501-4a7b-87fd-615099445ab5" providerId="AD" clId="Web-{3EEE65BD-07C9-73EF-58D3-14533459A98A}" dt="2026-01-29T20:47:46.420" v="1" actId="1076"/>
          <ac:picMkLst>
            <pc:docMk/>
            <pc:sldMk cId="1255048446" sldId="258"/>
            <ac:picMk id="2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EEE65BD-07C9-73EF-58D3-14533459A98A}" dt="2026-01-29T20:47:47.842" v="2" actId="1076"/>
          <ac:picMkLst>
            <pc:docMk/>
            <pc:sldMk cId="1255048446" sldId="258"/>
            <ac:picMk id="2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EEE65BD-07C9-73EF-58D3-14533459A98A}" dt="2026-01-29T20:47:45.342" v="0" actId="1076"/>
          <ac:picMkLst>
            <pc:docMk/>
            <pc:sldMk cId="1255048446" sldId="258"/>
            <ac:picMk id="4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75"/>
            <a:ext cx="12291578" cy="688041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 descr="A green plate on a black background&#10;&#10;AI-generated content may be incorrect."/>
          <p:cNvPicPr/>
          <p:nvPr/>
        </p:nvPicPr>
        <p:blipFill>
          <a:blip r:embed="rId9"/>
          <a:srcRect l="-3807" t="4560" r="2201" b="5657"/>
          <a:stretch>
            <a:fillRect/>
          </a:stretch>
        </p:blipFill>
        <p:spPr bwMode="auto">
          <a:xfrm rot="1380000">
            <a:off x="1483337" y="779745"/>
            <a:ext cx="2435335" cy="2151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016947" y="4550683"/>
            <a:ext cx="3804572" cy="1553267"/>
            <a:chOff x="9172527" y="-93232"/>
            <a:chExt cx="3482644" cy="1330901"/>
          </a:xfrm>
        </p:grpSpPr>
        <p:pic>
          <p:nvPicPr>
            <p:cNvPr id="10" name="Рисунок 9" descr="A green plate on a black background&#10;&#10;AI-generated content may be incorrect."/>
            <p:cNvPicPr/>
            <p:nvPr/>
          </p:nvPicPr>
          <p:blipFill>
            <a:blip r:embed="rId9"/>
            <a:srcRect t="15176" b="15176"/>
            <a:stretch>
              <a:fillRect/>
            </a:stretch>
          </p:blipFill>
          <p:spPr bwMode="auto">
            <a:xfrm rot="1320000">
              <a:off x="9172527" y="-93232"/>
              <a:ext cx="2041459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 descr="A green plate on a black background&#10;&#10;AI-generated content may be incorrect."/>
            <p:cNvPicPr/>
            <p:nvPr/>
          </p:nvPicPr>
          <p:blipFill>
            <a:blip r:embed="rId9"/>
            <a:srcRect t="16141" b="16141"/>
            <a:stretch>
              <a:fillRect/>
            </a:stretch>
          </p:blipFill>
          <p:spPr bwMode="auto">
            <a:xfrm rot="1453766">
              <a:off x="10586271" y="-34695"/>
              <a:ext cx="2068900" cy="12348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4434165" y="4279909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5412772" y="875578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pic>
        <p:nvPicPr>
          <p:cNvPr id="37" name="машина внизуРисунок 36">
            <a:extLst>
              <a:ext uri="{FF2B5EF4-FFF2-40B4-BE49-F238E27FC236}">
                <a16:creationId xmlns:a16="http://schemas.microsoft.com/office/drawing/2014/main" id="{BC4481C8-3F00-1F0E-F77A-933AF41061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977" y="3456870"/>
            <a:ext cx="2245106" cy="2245106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4661716" y="4231725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91" y="801323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4056542" y="4245051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06" y="1051720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3957074" y="4233836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A wooden flute with tassels&#10;&#10;AI-generated content may be incorrect.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86685" y="823398"/>
            <a:ext cx="1510898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4245530" y="3876066"/>
            <a:ext cx="3225365" cy="2277831"/>
            <a:chOff x="1308465" y="4016900"/>
            <a:chExt cx="3225365" cy="2277831"/>
          </a:xfrm>
        </p:grpSpPr>
        <p:pic>
          <p:nvPicPr>
            <p:cNvPr id="15" name="Рисунок 14" descr="A wooden flute with tassels&#10;&#10;AI-generated content may be incorrect.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08465" y="4016900"/>
              <a:ext cx="1510898" cy="2266347"/>
            </a:xfrm>
            <a:prstGeom prst="rect">
              <a:avLst/>
            </a:prstGeom>
          </p:spPr>
        </p:pic>
        <p:pic>
          <p:nvPicPr>
            <p:cNvPr id="38" name="Рисунок 37" descr="A wooden flute with tassels&#10;&#10;AI-generated content may be incorrect.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022932" y="4028384"/>
              <a:ext cx="1510898" cy="2266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9B1B9E6-7D94-4ABF-A3C5-08BD52306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B5C7F-CD36-4C2A-9BA0-5A450D015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5C3E20-3C39-4F5A-831E-CB2A179C72F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Анастасія Сомова</cp:lastModifiedBy>
  <cp:revision>46</cp:revision>
  <dcterms:created xsi:type="dcterms:W3CDTF">2022-04-03T11:29:35Z</dcterms:created>
  <dcterms:modified xsi:type="dcterms:W3CDTF">2026-01-29T20:51:21Z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