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0C0216-25AF-4550-C946-4AF661CEE037}" v="24" dt="2026-01-29T20:38:57.010"/>
    <p1510:client id="{CEAE8679-7F44-F14B-1159-3FBD8EC3880F}" v="12" dt="2026-01-29T20:41:39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24" y="3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CEAE8679-7F44-F14B-1159-3FBD8EC3880F}"/>
    <pc:docChg chg="modSld">
      <pc:chgData name="somovaasya3" userId="S::somovaasya3_gmail.com#ext#@slideedu.onmicrosoft.com::05b36399-d501-4a7b-87fd-615099445ab5" providerId="AD" clId="Web-{CEAE8679-7F44-F14B-1159-3FBD8EC3880F}" dt="2026-01-29T20:41:39.813" v="11" actId="1076"/>
      <pc:docMkLst>
        <pc:docMk/>
      </pc:docMkLst>
      <pc:sldChg chg="modSp">
        <pc:chgData name="somovaasya3" userId="S::somovaasya3_gmail.com#ext#@slideedu.onmicrosoft.com::05b36399-d501-4a7b-87fd-615099445ab5" providerId="AD" clId="Web-{CEAE8679-7F44-F14B-1159-3FBD8EC3880F}" dt="2026-01-29T20:41:39.813" v="11" actId="1076"/>
        <pc:sldMkLst>
          <pc:docMk/>
          <pc:sldMk cId="1255048446" sldId="258"/>
        </pc:sldMkLst>
        <pc:picChg chg="mod">
          <ac:chgData name="somovaasya3" userId="S::somovaasya3_gmail.com#ext#@slideedu.onmicrosoft.com::05b36399-d501-4a7b-87fd-615099445ab5" providerId="AD" clId="Web-{CEAE8679-7F44-F14B-1159-3FBD8EC3880F}" dt="2026-01-29T20:41:35.360" v="8" actId="1076"/>
          <ac:picMkLst>
            <pc:docMk/>
            <pc:sldMk cId="1255048446" sldId="258"/>
            <ac:picMk id="14" creationId="{9A88B2CD-DE2A-FF88-3C1D-6AE3538B16F8}"/>
          </ac:picMkLst>
        </pc:picChg>
        <pc:picChg chg="mod modCrop">
          <ac:chgData name="somovaasya3" userId="S::somovaasya3_gmail.com#ext#@slideedu.onmicrosoft.com::05b36399-d501-4a7b-87fd-615099445ab5" providerId="AD" clId="Web-{CEAE8679-7F44-F14B-1159-3FBD8EC3880F}" dt="2026-01-29T20:41:32.813" v="6"/>
          <ac:picMkLst>
            <pc:docMk/>
            <pc:sldMk cId="1255048446" sldId="258"/>
            <ac:picMk id="25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EAE8679-7F44-F14B-1159-3FBD8EC3880F}" dt="2026-01-29T20:41:36.876" v="9" actId="1076"/>
          <ac:picMkLst>
            <pc:docMk/>
            <pc:sldMk cId="1255048446" sldId="258"/>
            <ac:picMk id="27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EAE8679-7F44-F14B-1159-3FBD8EC3880F}" dt="2026-01-29T20:41:39.813" v="11" actId="1076"/>
          <ac:picMkLst>
            <pc:docMk/>
            <pc:sldMk cId="1255048446" sldId="258"/>
            <ac:picMk id="29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CEAE8679-7F44-F14B-1159-3FBD8EC3880F}" dt="2026-01-29T20:41:10.594" v="0" actId="14100"/>
          <ac:picMkLst>
            <pc:docMk/>
            <pc:sldMk cId="1255048446" sldId="258"/>
            <ac:picMk id="35" creationId="{676E1B20-2A7D-0FFF-7773-09E2A919EFF7}"/>
          </ac:picMkLst>
        </pc:picChg>
        <pc:picChg chg="mod">
          <ac:chgData name="somovaasya3" userId="S::somovaasya3_gmail.com#ext#@slideedu.onmicrosoft.com::05b36399-d501-4a7b-87fd-615099445ab5" providerId="AD" clId="Web-{CEAE8679-7F44-F14B-1159-3FBD8EC3880F}" dt="2026-01-29T20:41:38.313" v="10" actId="1076"/>
          <ac:picMkLst>
            <pc:docMk/>
            <pc:sldMk cId="1255048446" sldId="258"/>
            <ac:picMk id="36" creationId="{220B5965-CA01-C7CE-D1F5-7E58F1D95AAC}"/>
          </ac:picMkLst>
        </pc:picChg>
        <pc:picChg chg="mod">
          <ac:chgData name="somovaasya3" userId="S::somovaasya3_gmail.com#ext#@slideedu.onmicrosoft.com::05b36399-d501-4a7b-87fd-615099445ab5" providerId="AD" clId="Web-{CEAE8679-7F44-F14B-1159-3FBD8EC3880F}" dt="2026-01-29T20:41:33.782" v="7" actId="1076"/>
          <ac:picMkLst>
            <pc:docMk/>
            <pc:sldMk cId="1255048446" sldId="258"/>
            <ac:picMk id="4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6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0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5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3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01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0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0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5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5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6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3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14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1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2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24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23" Type="http://schemas.openxmlformats.org/officeDocument/2006/relationships/image" Target="../media/image19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>
            <a:extLst>
              <a:ext uri="{FF2B5EF4-FFF2-40B4-BE49-F238E27FC236}">
                <a16:creationId xmlns:a16="http://schemas.microsoft.com/office/drawing/2014/main" id="{676E1B20-2A7D-0FFF-7773-09E2A919E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75"/>
            <a:ext cx="12291578" cy="686920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50960" y="615134"/>
            <a:ext cx="3508878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33" y="1122500"/>
            <a:ext cx="1918129" cy="1729648"/>
          </a:xfrm>
          <a:prstGeom prst="rect">
            <a:avLst/>
          </a:prstGeom>
        </p:spPr>
      </p:pic>
      <p:pic>
        <p:nvPicPr>
          <p:cNvPr id="11" name="мышь 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8309" y="1027041"/>
            <a:ext cx="1613826" cy="1896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душ 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62" y="1123102"/>
            <a:ext cx="1406210" cy="1567733"/>
          </a:xfrm>
          <a:prstGeom prst="rect">
            <a:avLst/>
          </a:prstGeom>
        </p:spPr>
      </p:pic>
      <p:grpSp>
        <p:nvGrpSpPr>
          <p:cNvPr id="18" name="мыши Группа 17"/>
          <p:cNvGrpSpPr/>
          <p:nvPr/>
        </p:nvGrpSpPr>
        <p:grpSpPr>
          <a:xfrm>
            <a:off x="1319823" y="4425935"/>
            <a:ext cx="3340626" cy="1726569"/>
            <a:chOff x="6051112" y="-43681"/>
            <a:chExt cx="3960604" cy="2094712"/>
          </a:xfrm>
        </p:grpSpPr>
        <p:pic>
          <p:nvPicPr>
            <p:cNvPr id="16" name="Рисунок 15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51112" y="-33651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27034" y="-43681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души Группа 20"/>
          <p:cNvGrpSpPr/>
          <p:nvPr/>
        </p:nvGrpSpPr>
        <p:grpSpPr>
          <a:xfrm>
            <a:off x="1452753" y="4377759"/>
            <a:ext cx="2948026" cy="1633035"/>
            <a:chOff x="6024172" y="4942086"/>
            <a:chExt cx="2784094" cy="1491393"/>
          </a:xfrm>
        </p:grpSpPr>
        <p:pic>
          <p:nvPicPr>
            <p:cNvPr id="19" name="Рисунок 18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4172" y="4942087"/>
              <a:ext cx="1472871" cy="1491392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395" y="4942086"/>
              <a:ext cx="1472871" cy="1491392"/>
            </a:xfrm>
            <a:prstGeom prst="rect">
              <a:avLst/>
            </a:prstGeom>
          </p:spPr>
        </p:pic>
      </p:grpSp>
      <p:pic>
        <p:nvPicPr>
          <p:cNvPr id="25" name="малыш Рисунок 24" descr="A black keyboard with white buttons&#10;&#10;AI-generated content may be incorrect."/>
          <p:cNvPicPr/>
          <p:nvPr/>
        </p:nvPicPr>
        <p:blipFill>
          <a:blip r:embed="rId9"/>
          <a:srcRect l="-1936" t="-4001" r="-245" b="604"/>
          <a:stretch>
            <a:fillRect/>
          </a:stretch>
        </p:blipFill>
        <p:spPr bwMode="auto">
          <a:xfrm>
            <a:off x="1618475" y="1047482"/>
            <a:ext cx="2425486" cy="16362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8" name="малыши Группа 27"/>
          <p:cNvGrpSpPr/>
          <p:nvPr/>
        </p:nvGrpSpPr>
        <p:grpSpPr>
          <a:xfrm>
            <a:off x="1016947" y="4518776"/>
            <a:ext cx="3859702" cy="1585174"/>
            <a:chOff x="9172527" y="-120571"/>
            <a:chExt cx="3533109" cy="1358240"/>
          </a:xfrm>
        </p:grpSpPr>
        <p:pic>
          <p:nvPicPr>
            <p:cNvPr id="10" name="Рисунок 9" descr="A black keyboard with white buttons&#10;&#10;AI-generated content may be incorrect."/>
            <p:cNvPicPr/>
            <p:nvPr/>
          </p:nvPicPr>
          <p:blipFill>
            <a:blip r:embed="rId9"/>
            <a:srcRect l="-64" r="4345"/>
            <a:stretch>
              <a:fillRect/>
            </a:stretch>
          </p:blipFill>
          <p:spPr bwMode="auto">
            <a:xfrm rot="1320000">
              <a:off x="9172527" y="-93232"/>
              <a:ext cx="2041459" cy="13309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Рисунок 25"/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8" t="4666" r="1908" b="-4666"/>
            <a:stretch>
              <a:fillRect/>
            </a:stretch>
          </p:blipFill>
          <p:spPr bwMode="auto">
            <a:xfrm rot="1453766">
              <a:off x="10605963" y="-120571"/>
              <a:ext cx="2099673" cy="13309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1" name="карандаши Группа 30"/>
          <p:cNvGrpSpPr/>
          <p:nvPr/>
        </p:nvGrpSpPr>
        <p:grpSpPr>
          <a:xfrm>
            <a:off x="1397371" y="4291115"/>
            <a:ext cx="3436770" cy="1809670"/>
            <a:chOff x="9367313" y="2494772"/>
            <a:chExt cx="2797511" cy="1321803"/>
          </a:xfrm>
        </p:grpSpPr>
        <p:pic>
          <p:nvPicPr>
            <p:cNvPr id="8" name="Рисунок 7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7143" y="2494772"/>
              <a:ext cx="1417681" cy="1251942"/>
            </a:xfrm>
            <a:prstGeom prst="rect">
              <a:avLst/>
            </a:prstGeom>
          </p:spPr>
        </p:pic>
        <p:pic>
          <p:nvPicPr>
            <p:cNvPr id="30" name="Рисунок 29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7313" y="2494772"/>
              <a:ext cx="1470538" cy="1321803"/>
            </a:xfrm>
            <a:prstGeom prst="rect">
              <a:avLst/>
            </a:prstGeom>
          </p:spPr>
        </p:pic>
      </p:grpSp>
      <p:pic>
        <p:nvPicPr>
          <p:cNvPr id="29" name="карандаш  Рисунок 28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641">
            <a:off x="1827778" y="964692"/>
            <a:ext cx="2134535" cy="2055315"/>
          </a:xfrm>
          <a:prstGeom prst="rect">
            <a:avLst/>
          </a:prstGeom>
        </p:spPr>
      </p:pic>
      <p:pic>
        <p:nvPicPr>
          <p:cNvPr id="36" name="медаль кубок Рисунок 35">
            <a:extLst>
              <a:ext uri="{FF2B5EF4-FFF2-40B4-BE49-F238E27FC236}">
                <a16:creationId xmlns:a16="http://schemas.microsoft.com/office/drawing/2014/main" id="{220B5965-CA01-C7CE-D1F5-7E58F1D95AA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2218"/>
          <a:stretch/>
        </p:blipFill>
        <p:spPr>
          <a:xfrm>
            <a:off x="5882181" y="2345492"/>
            <a:ext cx="2304256" cy="2972444"/>
          </a:xfrm>
          <a:prstGeom prst="rect">
            <a:avLst/>
          </a:prstGeom>
        </p:spPr>
      </p:pic>
      <p:pic>
        <p:nvPicPr>
          <p:cNvPr id="37" name="машина внизуРисунок 36">
            <a:extLst>
              <a:ext uri="{FF2B5EF4-FFF2-40B4-BE49-F238E27FC236}">
                <a16:creationId xmlns:a16="http://schemas.microsoft.com/office/drawing/2014/main" id="{BC4481C8-3F00-1F0E-F77A-933AF410610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73595" y="2201812"/>
            <a:ext cx="3264841" cy="3264841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378392" y="4354990"/>
            <a:ext cx="3630945" cy="1650891"/>
            <a:chOff x="3335568" y="3827049"/>
            <a:chExt cx="3236439" cy="1464472"/>
          </a:xfrm>
        </p:grpSpPr>
        <p:pic>
          <p:nvPicPr>
            <p:cNvPr id="12" name="Рисунок 11"/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8" y="3854031"/>
              <a:ext cx="1580007" cy="1437490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264" y="3827049"/>
              <a:ext cx="1412743" cy="1412743"/>
            </a:xfrm>
            <a:prstGeom prst="rect">
              <a:avLst/>
            </a:prstGeom>
          </p:spPr>
        </p:pic>
      </p:grpSp>
      <p:pic>
        <p:nvPicPr>
          <p:cNvPr id="2" name="подарок Рисунок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80" y="5710284"/>
            <a:ext cx="1079311" cy="10927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7" y="879764"/>
            <a:ext cx="2222768" cy="2222768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1288689" y="4323492"/>
            <a:ext cx="3696553" cy="1765635"/>
            <a:chOff x="1123967" y="4330102"/>
            <a:chExt cx="3696553" cy="1765635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967" y="4330102"/>
              <a:ext cx="1755116" cy="175511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5404" y="4340621"/>
              <a:ext cx="1755116" cy="1755116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209" y="1029308"/>
            <a:ext cx="1883036" cy="1883036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1334897" y="4222630"/>
            <a:ext cx="3812004" cy="1854425"/>
            <a:chOff x="1095226" y="4455497"/>
            <a:chExt cx="3812004" cy="1854425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226" y="4455497"/>
              <a:ext cx="1844824" cy="1844824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406" y="4465098"/>
              <a:ext cx="1844824" cy="1844824"/>
            </a:xfrm>
            <a:prstGeom prst="rect">
              <a:avLst/>
            </a:prstGeom>
          </p:spPr>
        </p:pic>
      </p:grpSp>
      <p:pic>
        <p:nvPicPr>
          <p:cNvPr id="14" name="Рисунок 13" descr="A wooden flute with tassels&#10;&#10;AI-generated content may be incorrect.">
            <a:extLst>
              <a:ext uri="{FF2B5EF4-FFF2-40B4-BE49-F238E27FC236}">
                <a16:creationId xmlns:a16="http://schemas.microsoft.com/office/drawing/2014/main" id="{9A88B2CD-DE2A-FF88-3C1D-6AE3538B16F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139890" y="916247"/>
            <a:ext cx="1510898" cy="2266347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333A273-2191-C020-5EC5-AE0AE18C6C6A}"/>
              </a:ext>
            </a:extLst>
          </p:cNvPr>
          <p:cNvGrpSpPr/>
          <p:nvPr/>
        </p:nvGrpSpPr>
        <p:grpSpPr>
          <a:xfrm>
            <a:off x="1500089" y="4055360"/>
            <a:ext cx="3225365" cy="2277831"/>
            <a:chOff x="1308465" y="4016900"/>
            <a:chExt cx="3225365" cy="2277831"/>
          </a:xfrm>
        </p:grpSpPr>
        <p:pic>
          <p:nvPicPr>
            <p:cNvPr id="15" name="Рисунок 14" descr="A wooden flute with tassels&#10;&#10;AI-generated content may be incorrect.">
              <a:extLst>
                <a:ext uri="{FF2B5EF4-FFF2-40B4-BE49-F238E27FC236}">
                  <a16:creationId xmlns:a16="http://schemas.microsoft.com/office/drawing/2014/main" id="{0C2988CC-A095-9C52-74F3-F1A47E804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308465" y="4016900"/>
              <a:ext cx="1510898" cy="2266347"/>
            </a:xfrm>
            <a:prstGeom prst="rect">
              <a:avLst/>
            </a:prstGeom>
          </p:spPr>
        </p:pic>
        <p:pic>
          <p:nvPicPr>
            <p:cNvPr id="38" name="Рисунок 37" descr="A wooden flute with tassels&#10;&#10;AI-generated content may be incorrect.">
              <a:extLst>
                <a:ext uri="{FF2B5EF4-FFF2-40B4-BE49-F238E27FC236}">
                  <a16:creationId xmlns:a16="http://schemas.microsoft.com/office/drawing/2014/main" id="{04A179B5-F205-7165-D42D-8F9D35155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022932" y="4028384"/>
              <a:ext cx="1510898" cy="2266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504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1FB5C7F-CD36-4C2A-9BA0-5A450D015F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B1B9E6-7D94-4ABF-A3C5-08BD523062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5C3E20-3C39-4F5A-831E-CB2A179C72F5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Анастасія Сомова</cp:lastModifiedBy>
  <cp:revision>39</cp:revision>
  <dcterms:created xsi:type="dcterms:W3CDTF">2022-04-03T11:29:35Z</dcterms:created>
  <dcterms:modified xsi:type="dcterms:W3CDTF">2026-01-29T20:41:42Z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