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6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5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6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2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9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9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7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7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E07B-098D-49DB-A4C1-576FB1ED8CB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3.wdp"/><Relationship Id="rId26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6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microsoft.com/office/2007/relationships/hdphoto" Target="../media/hdphoto8.wdp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5.wdp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69" y="3200400"/>
            <a:ext cx="3498574" cy="34985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3791" y="954157"/>
            <a:ext cx="7911548" cy="5118652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7" y="3969681"/>
            <a:ext cx="3079474" cy="2910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8" y="4204712"/>
            <a:ext cx="2499691" cy="2362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316">
            <a:off x="521818" y="3722247"/>
            <a:ext cx="3341309" cy="31575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7" y="4093625"/>
            <a:ext cx="3149048" cy="2975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581637" y="3921347"/>
            <a:ext cx="3099404" cy="29289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2" y="4034237"/>
            <a:ext cx="2890630" cy="27316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8" y="3786435"/>
            <a:ext cx="3099404" cy="29289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8" y="4093625"/>
            <a:ext cx="2734797" cy="2584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1" y="2827173"/>
            <a:ext cx="4242302" cy="42423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73432" y="838033"/>
            <a:ext cx="8089598" cy="5330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6" y="3832742"/>
            <a:ext cx="2895104" cy="27358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33" y="2193018"/>
            <a:ext cx="2616135" cy="24722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99" y="2178485"/>
            <a:ext cx="3244825" cy="30663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4" y="2532588"/>
            <a:ext cx="2904084" cy="274435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3533">
            <a:off x="5547858" y="109522"/>
            <a:ext cx="3305668" cy="31238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6" y="349162"/>
            <a:ext cx="2965311" cy="280221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7" y="3786435"/>
            <a:ext cx="3033359" cy="28665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81" y="467246"/>
            <a:ext cx="2771666" cy="261922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3" y="363065"/>
            <a:ext cx="2965311" cy="28022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88" y="488494"/>
            <a:ext cx="2771666" cy="261922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3533">
            <a:off x="5534116" y="127399"/>
            <a:ext cx="3305668" cy="31238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6" y="2548155"/>
            <a:ext cx="2904084" cy="274435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99" y="2197167"/>
            <a:ext cx="3244825" cy="306635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75" y="2207551"/>
            <a:ext cx="2616135" cy="2472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65" y="3851424"/>
            <a:ext cx="2895104" cy="27358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8" y="3786435"/>
            <a:ext cx="3033359" cy="28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00508 -0.5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4765 -0.5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31094 -0.530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0261 -0.5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-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22617 -0.281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44661 -0.25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25495 -0.00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44909 -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9383A8C-502C-4D14-8E73-4623F58C93B7}"/>
</file>

<file path=customXml/itemProps2.xml><?xml version="1.0" encoding="utf-8"?>
<ds:datastoreItem xmlns:ds="http://schemas.openxmlformats.org/officeDocument/2006/customXml" ds:itemID="{E918C482-9350-4287-8434-1EC64C477F86}"/>
</file>

<file path=customXml/itemProps3.xml><?xml version="1.0" encoding="utf-8"?>
<ds:datastoreItem xmlns:ds="http://schemas.openxmlformats.org/officeDocument/2006/customXml" ds:itemID="{77927F45-9E30-46FB-9FF1-88F5B00596E6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3</cp:revision>
  <dcterms:created xsi:type="dcterms:W3CDTF">2026-01-29T20:01:53Z</dcterms:created>
  <dcterms:modified xsi:type="dcterms:W3CDTF">2026-01-29T20:27:26Z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