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AB465-DADE-4E62-74B9-AB468FC5C5A3}" v="7" dt="2026-01-29T18:17:17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1D8C3-1182-5491-8115-60D87D8C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0D5758-F3C7-8EB5-611D-35AEF06B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427E5-F6E0-8A67-9AF0-C7B6FD2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8F433-0F13-B89A-78F0-0DE0EF13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93834-08D3-5B1D-E381-BB6FEE6E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0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3AE11-A093-9E17-0E36-0D4BB205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87B7DD-D295-DDCA-A6B9-D9417F89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106648-3C87-41BA-321F-38C1D14D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08E93D-2758-4947-C552-B812C1AE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E99B0-A6B7-A088-5AA6-C7751B4F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2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599C67-9854-53E1-8E17-8182F96DC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A89088-F06D-1472-46AE-F1856990B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26DCA-8379-AC96-C9AB-CF5195A8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4EA17-05C5-0665-226F-E52FBE89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532A7-58B8-A728-BDB1-69955B2C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7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7F5C-BEAD-835E-4040-777509D0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AB583-FA73-565B-D3E4-4CF8D0694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4AD67-D068-C2B4-F13D-12AB65FF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86F66B-FBE8-57B3-3BA4-6401994A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2BC31-5255-B058-A845-61199D41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7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15233-4D25-176D-E710-CD92A286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5101C-6129-CDCE-B2CB-D966B673B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41415-E9CE-3E34-1B41-7A0C4297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9405A-5EBA-59D1-EC62-B9CA2279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8F82C-63F2-B69E-4525-50F8DA7B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8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B3D04-A248-7F40-0D5D-F7B3AF60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D02E0-3FFF-11CE-C053-BDD51729D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49554-58A4-F674-C50A-F7728B99A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E196F-A5AD-C255-2524-E8B0E30A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918B3F-756B-C022-F4DA-254C3142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FD404D-90E6-7121-8D56-9804C9FB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F0C93-F5E2-EDC0-2F15-A304ABB3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CD5D8B-2AA2-F5CE-B271-9D7D56F5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7F97F2-0997-DB59-254B-EE5B18A7D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53A1CA-DED4-3A10-BF7F-8C01C409D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4D9D54-32AF-F875-D89F-B697B9E02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29D769-E581-60C7-F668-A161AED3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4D7857-058F-4ABE-0BBA-2FCBCAB0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2434FA-A912-A463-2074-12F5770B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18477-48E5-CE7A-5088-C8357A3A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9EF755-9CA8-E2BC-5A44-C8329320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F8EE65-5BDF-F948-25B2-979A20FD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F88C0-C1B9-5A4F-0C22-389FBEA7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124479-EE3C-D3E5-7FF1-55E9CD0A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24F948-CE3E-7E72-0B43-E7B74581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296C1D-7B9D-2E99-BC27-FBE25268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BE60A-11C9-D8A7-3C34-23BC9F66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1CC7C-CD4D-ECF0-61C3-73D18D86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DE8DB-9B4B-249E-9843-00D8840E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A69C59-4394-8E6F-A4FF-437AE237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9C8DB-E3EC-2213-1971-E76F2524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AE4E3A-BCDB-86BB-3011-790079EC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2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5DC28-EE28-2183-BBEF-93E602DF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354211-7362-ECCC-41D2-9EBA38D4D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164F40-CDB4-ACFE-16BA-EF575F825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35802-2624-AA11-5099-DA977046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56A2AD-DB4B-DDE2-9ACB-7C5807C1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9DA6B4-EA65-5626-F304-8BA0A22D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2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5E2C9-9D57-567A-3A8F-972AEA62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14B43B-5BBD-CBB1-387F-B7FD4E9C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C9957-29D5-83FB-6F87-A181C56BA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09D4-572F-4375-B1B1-432DE9784B6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0C5F7-C3AF-03E2-CC37-5D7B6F08E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BC7F4-AB59-CAC6-8BD9-65862EA80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9E93-EA44-410C-B52F-87A160F4A5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8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44825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9302"/>
            <a:ext cx="2523963" cy="2755631"/>
            <a:chOff x="3350658" y="309302"/>
            <a:chExt cx="2523963" cy="2755631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24292" y="1088235"/>
                <a:ext cx="1685815" cy="1685815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3462867" y="411128"/>
              <a:ext cx="2328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отремонтировал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30C06-E76B-7D6D-BC7D-AE420B58A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8" y="309301"/>
            <a:ext cx="2523963" cy="27556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4385" r="5050" b="9113"/>
          <a:stretch>
            <a:fillRect/>
          </a:stretch>
        </p:blipFill>
        <p:spPr>
          <a:xfrm>
            <a:off x="231744" y="3418102"/>
            <a:ext cx="1982348" cy="14414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670" y="3166758"/>
            <a:ext cx="1656073" cy="16560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" r="-449"/>
          <a:stretch>
            <a:fillRect/>
          </a:stretch>
        </p:blipFill>
        <p:spPr>
          <a:xfrm>
            <a:off x="4735137" y="3264091"/>
            <a:ext cx="1670053" cy="16346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0082" r="13344" b="11768"/>
          <a:stretch>
            <a:fillRect/>
          </a:stretch>
        </p:blipFill>
        <p:spPr>
          <a:xfrm>
            <a:off x="4094002" y="4844488"/>
            <a:ext cx="1845864" cy="18966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r="10991"/>
          <a:stretch>
            <a:fillRect/>
          </a:stretch>
        </p:blipFill>
        <p:spPr>
          <a:xfrm>
            <a:off x="7010488" y="3295048"/>
            <a:ext cx="1104447" cy="157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222" y="5168370"/>
            <a:ext cx="2097019" cy="157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" y="5950439"/>
            <a:ext cx="909863" cy="76019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674" y="431002"/>
            <a:ext cx="2616323" cy="26339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41D0-6FFE-9E6D-0CE7-3D8D1DF88B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7" b="21942"/>
          <a:stretch>
            <a:fillRect/>
          </a:stretch>
        </p:blipFill>
        <p:spPr>
          <a:xfrm>
            <a:off x="900955" y="5309414"/>
            <a:ext cx="2652467" cy="14413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A56AAE-0531-7C9A-FEF6-7A9EB7309F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0" y="223580"/>
            <a:ext cx="2881778" cy="28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52109 -0.3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5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4401 -0.28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16341 -0.310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026 -0.31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602 L 0.43633 -0.607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20703 -0.583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0195 -0.580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BF2D08-2324-4030-BAEC-6A0AF49490B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E69272C-AC0C-4EBB-97E1-FB79821A8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3B35E0-DEFC-4BF2-9EEF-532E621817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Анастасія Сомова</cp:lastModifiedBy>
  <cp:revision>13</cp:revision>
  <dcterms:created xsi:type="dcterms:W3CDTF">2025-12-06T10:34:59Z</dcterms:created>
  <dcterms:modified xsi:type="dcterms:W3CDTF">2026-01-29T18:18:22Z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