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9A756F-7AAC-4D30-AEE3-084C79ED21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099619C3-A28A-4D53-B256-641F241A9B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EDC32-4F30-4C05-BFF6-DA35F0016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E4682-80FB-4696-9795-4797A44B7BF6}" type="datetimeFigureOut">
              <a:rPr lang="uk-UA" smtClean="0"/>
              <a:t>29.01.2026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A62C77D-E71E-4135-A4BE-A9323AB33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248337-FB3B-4162-9E21-A637C1E00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8CA63-36F4-4F94-B085-1309D8C1F4F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9945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32CD68-2DC2-4A10-B52A-7FBF1010C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C063341-8010-4164-92F8-349482DA65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14C1F4B-D962-490D-B39B-4B60E4CD8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E4682-80FB-4696-9795-4797A44B7BF6}" type="datetimeFigureOut">
              <a:rPr lang="uk-UA" smtClean="0"/>
              <a:t>29.01.2026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FFEEC82-C6D3-4E6E-B28A-791B250BD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39F8221-94FA-432A-9130-1ADBD669C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8CA63-36F4-4F94-B085-1309D8C1F4F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999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C06C3F5-E488-4E43-8A87-A74FCEBA2B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5A3EC06-D3A2-45B1-BD74-3D3FFE04C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22CF171-AA1D-44B6-8544-D7FECB84A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E4682-80FB-4696-9795-4797A44B7BF6}" type="datetimeFigureOut">
              <a:rPr lang="uk-UA" smtClean="0"/>
              <a:t>29.01.2026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BC6643C-FBE4-45DA-8B3C-F809F1EFE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69C3012-210C-43F5-8FCF-C1E73F817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8CA63-36F4-4F94-B085-1309D8C1F4F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6321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2E3EEC-06B5-4A90-8DBD-4DBCFF8C5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F7D5BF5-48F3-4AB2-8696-0442E641D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F223CD6-2938-45CF-AA4A-789FBDF32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E4682-80FB-4696-9795-4797A44B7BF6}" type="datetimeFigureOut">
              <a:rPr lang="uk-UA" smtClean="0"/>
              <a:t>29.01.2026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85EA3F2-C7B3-498F-90B9-949E4278E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4D4915-A091-4C46-8CFB-58CA3F4DA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8CA63-36F4-4F94-B085-1309D8C1F4F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8747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55226F-0792-4A5C-ABF6-A78345428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5C3B667-DF33-4FBC-BA27-71370FD0E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D8F1769-997C-40C5-BBAF-2A3DD528E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E4682-80FB-4696-9795-4797A44B7BF6}" type="datetimeFigureOut">
              <a:rPr lang="uk-UA" smtClean="0"/>
              <a:t>29.01.2026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F070170-9BF5-4976-AA89-FF6E73B63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B51DB87-11D1-48AB-AA22-F0696A67F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8CA63-36F4-4F94-B085-1309D8C1F4F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9406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06F7F8-9A3D-4B84-A9EB-386E6C49E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A52D28E-76F0-4279-91B0-61B06C4A73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3260C0E-CF15-4E3F-AD3C-EE8C2D7A10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B7A84DE-1624-4164-8C5A-EAA333C42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E4682-80FB-4696-9795-4797A44B7BF6}" type="datetimeFigureOut">
              <a:rPr lang="uk-UA" smtClean="0"/>
              <a:t>29.01.2026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1B29F96-3A2E-408C-99B3-5FE8A77DA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D7C3957-4E8B-4323-A182-AAF1E9DD8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8CA63-36F4-4F94-B085-1309D8C1F4F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6690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DD3788-549F-47F9-9B30-04C0794A6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9450546-C0A6-4581-92D7-7A734DBBFD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EDACD25-4DCD-41A3-A04E-EED075BDE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177194AA-5FB2-4B33-9DC4-9636BE44CF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1940558-4876-4BEC-81DA-3A8DC558F2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34BE29C-A8F0-4BE0-90D3-1579DA91F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E4682-80FB-4696-9795-4797A44B7BF6}" type="datetimeFigureOut">
              <a:rPr lang="uk-UA" smtClean="0"/>
              <a:t>29.01.2026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87E506A-1B33-4E30-9C31-4867D24D4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6570A99-248A-4077-80FE-8C452CAEB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8CA63-36F4-4F94-B085-1309D8C1F4F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9631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3DB036-C51E-426A-8609-D40A3A7C9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323863C-ECCF-46A0-B935-38C2529C1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E4682-80FB-4696-9795-4797A44B7BF6}" type="datetimeFigureOut">
              <a:rPr lang="uk-UA" smtClean="0"/>
              <a:t>29.01.2026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2103D265-17ED-4382-AD84-1F2728D16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FA4112E-DCD2-4664-8551-414FC3702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8CA63-36F4-4F94-B085-1309D8C1F4F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4221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C512B57-5A76-40D4-A501-29B3C7C59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E4682-80FB-4696-9795-4797A44B7BF6}" type="datetimeFigureOut">
              <a:rPr lang="uk-UA" smtClean="0"/>
              <a:t>29.01.2026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7FDA3BE-3DE8-4E27-B11F-B09E66154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B1C6AF0-A40A-4934-A7D4-CCC8A9B6B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8CA63-36F4-4F94-B085-1309D8C1F4F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8979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E7A696-23A1-4D16-9786-87146B339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5BAF88B-878E-461C-9F74-5D257785A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B2D31E6-D2B6-4CF0-9079-5070A8D06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E881276-97FC-4879-9FA4-0A38FE34C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E4682-80FB-4696-9795-4797A44B7BF6}" type="datetimeFigureOut">
              <a:rPr lang="uk-UA" smtClean="0"/>
              <a:t>29.01.2026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23C2BF-D0BE-4E8A-9ED7-8E8F545C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C6B7888-D5FF-4E9E-8C7D-913549975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8CA63-36F4-4F94-B085-1309D8C1F4F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2423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FC308-EFC1-4E54-A5B7-C9EC612D0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3A4D35D-F571-4731-AF88-1F8CC1A045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1D14A16-1BD7-4872-8F41-9D95852CF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97E4C2F-0F89-430B-BD88-8594F8C91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E4682-80FB-4696-9795-4797A44B7BF6}" type="datetimeFigureOut">
              <a:rPr lang="uk-UA" smtClean="0"/>
              <a:t>29.01.2026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A6A28B2-6B65-4702-B39F-ED33C26BF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0E1ED86-9135-4EDE-93FA-01C1307E2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8CA63-36F4-4F94-B085-1309D8C1F4F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8687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2AC2E8A-3C14-4B7F-8915-D989C3CB4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79ED4F1-4932-415F-B9A3-D93A26A40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6C7655-4959-4420-9353-882B19C0A9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E4682-80FB-4696-9795-4797A44B7BF6}" type="datetimeFigureOut">
              <a:rPr lang="uk-UA" smtClean="0"/>
              <a:t>29.01.2026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81A7C5C-FB51-4AD4-B598-57754C06A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844FB18-F038-4FD6-B29C-682DD0D23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8CA63-36F4-4F94-B085-1309D8C1F4F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8002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9BFE7A-1479-4CDF-A56E-53C0E5689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BFB15CB8-DCF2-4CEA-98DE-6B4375CFF8B4}"/>
              </a:ext>
            </a:extLst>
          </p:cNvPr>
          <p:cNvSpPr/>
          <p:nvPr/>
        </p:nvSpPr>
        <p:spPr>
          <a:xfrm>
            <a:off x="121173" y="89268"/>
            <a:ext cx="9807831" cy="6656972"/>
          </a:xfrm>
          <a:prstGeom prst="roundRect">
            <a:avLst/>
          </a:prstGeom>
          <a:solidFill>
            <a:schemeClr val="bg1"/>
          </a:solidFill>
          <a:effectLst>
            <a:glow rad="1016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«Спортивна країна»</a:t>
            </a:r>
            <a:endParaRPr lang="ru-RU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Одного разу хлопчик Артем потрапив до чарівної країни Спорту. Там він побачив місто </a:t>
            </a:r>
            <a:r>
              <a:rPr lang="uk-UA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Футболії</a:t>
            </a:r>
            <a:r>
              <a:rPr lang="uk-UA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де діти вправно забивали м’ячі у ворота. У сусідньому місті </a:t>
            </a:r>
            <a:r>
              <a:rPr lang="uk-UA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Плаванії</a:t>
            </a:r>
            <a:r>
              <a:rPr lang="uk-UA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всі мешканці вміли швидко плавати й не боялися води. Далі Артем зустрів спортсменів із </a:t>
            </a:r>
            <a:r>
              <a:rPr lang="uk-UA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Легкоатлетії</a:t>
            </a:r>
            <a:r>
              <a:rPr lang="uk-UA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вони високо стрибали й швидко бігали. </a:t>
            </a:r>
          </a:p>
          <a:p>
            <a:pPr algn="just"/>
            <a:r>
              <a:rPr lang="uk-UA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У горах розташувалася </a:t>
            </a:r>
            <a:r>
              <a:rPr lang="uk-UA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Сноубордія</a:t>
            </a:r>
            <a:r>
              <a:rPr lang="uk-UA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де сміливці каталися засніженими схилами. А в місті </a:t>
            </a:r>
            <a:r>
              <a:rPr lang="uk-UA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Танцюванії</a:t>
            </a:r>
            <a:r>
              <a:rPr lang="uk-UA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люди рухалися під музику красиво й ритмічно.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Артем </a:t>
            </a:r>
            <a:r>
              <a:rPr lang="ru-RU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спробував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вид спорту й </a:t>
            </a:r>
            <a:r>
              <a:rPr lang="ru-RU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зрозумів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рух робить </a:t>
            </a:r>
            <a:r>
              <a:rPr lang="ru-RU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людину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сильною та здоровою. </a:t>
            </a:r>
            <a:r>
              <a:rPr lang="ru-RU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подружився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спортсменами й </a:t>
            </a:r>
            <a:r>
              <a:rPr lang="ru-RU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пообіцяв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займатися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щодня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algn="just"/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Коли хлопчик </a:t>
            </a:r>
            <a:r>
              <a:rPr lang="ru-RU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повернувся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додому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записався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спортивної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секції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Тепер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Артем </a:t>
            </a:r>
            <a:r>
              <a:rPr lang="ru-RU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знає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у </a:t>
            </a:r>
            <a:r>
              <a:rPr lang="ru-RU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спорту </a:t>
            </a:r>
            <a:r>
              <a:rPr lang="ru-RU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знайти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улюблене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B49CE3-2382-4BE5-B854-0F5784C3D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24" y="748977"/>
            <a:ext cx="386140" cy="3861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EB68E5-B37A-4730-A4ED-8203DAB31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175" y="748977"/>
            <a:ext cx="386140" cy="3861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0796884-1EAC-4272-B8D7-FA8837CBA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108" y="1563842"/>
            <a:ext cx="386140" cy="38614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D1828C5-AF4A-418E-B788-8944BD285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042" y="1555845"/>
            <a:ext cx="386140" cy="3861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1540237-BF9C-40B4-BBCC-E94675CD9F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688" y="2333511"/>
            <a:ext cx="386140" cy="38614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0E47181-2C57-479F-A901-56FE4AACA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245" y="2291756"/>
            <a:ext cx="386140" cy="38614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987FC1B-39AF-490D-BED9-69866ED49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647" y="3162638"/>
            <a:ext cx="386140" cy="38614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8C0FD7A-6C6F-441D-89D1-FC0C65D0A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255" y="3162638"/>
            <a:ext cx="386140" cy="38614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3C2A3CB-F6EC-4497-866F-9866798B9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938" y="3794985"/>
            <a:ext cx="386140" cy="38614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EE50381-8F92-4756-86EB-5022C0289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185" y="3957757"/>
            <a:ext cx="386140" cy="38614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CC257AA1-EDFC-4D00-B313-ABC2F4AF4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02" y="4722946"/>
            <a:ext cx="386140" cy="38614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06A0B992-B281-4763-A446-FACBCB6883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178" y="4738728"/>
            <a:ext cx="386140" cy="38614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2CE19FDA-0B03-47BF-A3D0-CE4271C00E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78" y="5726917"/>
            <a:ext cx="386140" cy="38614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00BC272-1C2E-4DB4-9E33-234D7269D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524" y="5919987"/>
            <a:ext cx="386140" cy="386140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0F363CF2-A0E1-47BF-ADD4-B69C6EC64FB5}"/>
              </a:ext>
            </a:extLst>
          </p:cNvPr>
          <p:cNvGrpSpPr/>
          <p:nvPr/>
        </p:nvGrpSpPr>
        <p:grpSpPr>
          <a:xfrm>
            <a:off x="242148" y="89268"/>
            <a:ext cx="9808029" cy="6679464"/>
            <a:chOff x="120975" y="122656"/>
            <a:chExt cx="9808029" cy="6679464"/>
          </a:xfrm>
        </p:grpSpPr>
        <p:sp>
          <p:nvSpPr>
            <p:cNvPr id="10" name="Прямокутник 9">
              <a:extLst>
                <a:ext uri="{FF2B5EF4-FFF2-40B4-BE49-F238E27FC236}">
                  <a16:creationId xmlns:a16="http://schemas.microsoft.com/office/drawing/2014/main" id="{47143778-EF65-436B-BE55-628142B408B6}"/>
                </a:ext>
              </a:extLst>
            </p:cNvPr>
            <p:cNvSpPr/>
            <p:nvPr/>
          </p:nvSpPr>
          <p:spPr>
            <a:xfrm>
              <a:off x="120975" y="122656"/>
              <a:ext cx="9808029" cy="66794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AB59FFCD-C4DC-4847-A683-22ADF138F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13960" y="268865"/>
              <a:ext cx="4495062" cy="299670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254D9BFD-F9E5-4DF4-A7C2-0E858996E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6693" y="3604913"/>
              <a:ext cx="4559865" cy="303991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7" name="Групувати 6">
              <a:extLst>
                <a:ext uri="{FF2B5EF4-FFF2-40B4-BE49-F238E27FC236}">
                  <a16:creationId xmlns:a16="http://schemas.microsoft.com/office/drawing/2014/main" id="{3E3637C6-3F00-490E-BFB4-D7F99C054333}"/>
                </a:ext>
              </a:extLst>
            </p:cNvPr>
            <p:cNvGrpSpPr/>
            <p:nvPr/>
          </p:nvGrpSpPr>
          <p:grpSpPr>
            <a:xfrm>
              <a:off x="354431" y="268865"/>
              <a:ext cx="4544389" cy="3029593"/>
              <a:chOff x="354431" y="268865"/>
              <a:chExt cx="4544389" cy="3029593"/>
            </a:xfrm>
          </p:grpSpPr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1906D498-10C5-4779-8985-9991F9CAE0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54431" y="268865"/>
                <a:ext cx="4544389" cy="302959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5" name="Прямокутник 4">
                <a:extLst>
                  <a:ext uri="{FF2B5EF4-FFF2-40B4-BE49-F238E27FC236}">
                    <a16:creationId xmlns:a16="http://schemas.microsoft.com/office/drawing/2014/main" id="{9A85F37D-3240-48F4-8387-20BE104C38EA}"/>
                  </a:ext>
                </a:extLst>
              </p:cNvPr>
              <p:cNvSpPr/>
              <p:nvPr/>
            </p:nvSpPr>
            <p:spPr>
              <a:xfrm>
                <a:off x="1351280" y="1209040"/>
                <a:ext cx="518160" cy="116149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</p:grpSp>
      <p:sp>
        <p:nvSpPr>
          <p:cNvPr id="16" name="Rectangle 2">
            <a:extLst>
              <a:ext uri="{FF2B5EF4-FFF2-40B4-BE49-F238E27FC236}">
                <a16:creationId xmlns:a16="http://schemas.microsoft.com/office/drawing/2014/main" id="{9B2D92C3-7781-435F-8F9F-B6B3F35A3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788" y="3365621"/>
            <a:ext cx="4603986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uk-UA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Як звали хлопчика?</a:t>
            </a:r>
            <a:endParaRPr kumimoji="0" lang="uk-UA" altLang="uk-UA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У яку країну він потрапив?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Яке місто було першим?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Які види спорту побачив Артем? Назви три.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Що зрозумів хлопчик у спортивній країні?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Як змінився Артем після подорожі?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Який вид спорту ти б обрав? Чому?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371325B-CA22-4A5D-9A74-23440087F6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84" y="782974"/>
            <a:ext cx="4989308" cy="498930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BB414B6-B1B2-4920-B574-4AA4710EAA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91211" l="9961" r="89941">
                        <a14:foregroundMark x1="46387" y1="89648" x2="46973" y2="91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3056"/>
            <a:ext cx="700309" cy="700309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9AB2A13F-9EFE-46BF-886E-59E99575F4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6" y="4722946"/>
            <a:ext cx="2041451" cy="204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8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0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4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C -3.75E-6 0.0331 0.02696 0.05995 0.06003 0.05995 C 0.09896 0.05995 0.11302 0.03009 0.11901 0.01204 L 0.125 -0.01204 C 0.13099 -0.03009 0.14597 -0.05996 0.18998 -0.05996 C 0.21797 -0.05996 0.25 -0.0331 0.25 1.48148E-6 C 0.25 0.0331 0.21797 0.05995 0.18998 0.05995 C 0.14597 0.05995 0.13099 0.03009 0.125 0.01204 L 0.11901 -0.01204 C 0.11302 -0.03009 0.09896 -0.05996 0.06003 -0.05996 C 0.02696 -0.05996 -3.75E-6 -0.0331 -3.75E-6 1.48148E-6 Z " pathEditMode="relative" rAng="0" ptsTypes="AAAAAAAAAAA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8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C 2.29167E-6 0.0331 0.02695 0.05995 0.06002 0.05995 C 0.09896 0.05995 0.11302 0.03009 0.11901 0.01204 L 0.125 -0.01204 C 0.13099 -0.03009 0.14596 -0.05995 0.18997 -0.05995 C 0.21797 -0.05995 0.25 -0.0331 0.25 -3.7037E-7 C 0.25 0.0331 0.21797 0.05995 0.18997 0.05995 C 0.14596 0.05995 0.13099 0.03009 0.125 0.01204 L 0.11901 -0.01204 C 0.11302 -0.03009 0.09896 -0.05995 0.06002 -0.05995 C 0.02695 -0.05995 2.29167E-6 -0.0331 2.29167E-6 -3.7037E-7 Z " pathEditMode="relative" rAng="0" ptsTypes="AAAAAAAAAAA">
                                      <p:cBhvr>
                                        <p:cTn id="20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C -1.875E-6 0.0331 0.02696 0.05996 0.06003 0.05996 C 0.09896 0.05996 0.11302 0.03009 0.11901 0.01204 L 0.125 -0.01204 C 0.13099 -0.03009 0.14597 -0.05995 0.18998 -0.05995 C 0.21797 -0.05995 0.25 -0.0331 0.25 -1.48148E-6 C 0.25 0.0331 0.21797 0.05996 0.18998 0.05996 C 0.14597 0.05996 0.13099 0.03009 0.125 0.01204 L 0.11901 -0.01204 C 0.11302 -0.03009 0.09896 -0.05995 0.06003 -0.05995 C 0.02696 -0.05995 -1.875E-6 -0.0331 -1.875E-6 -1.48148E-6 Z " pathEditMode="relative" rAng="0" ptsTypes="AAAAAAAAAAA">
                                      <p:cBhvr>
                                        <p:cTn id="22" dur="2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59259E-6 C -2.29167E-6 0.0331 0.02696 0.05996 0.06003 0.05996 C 0.09896 0.05996 0.11302 0.0301 0.11901 0.01204 L 0.125 -0.01203 C 0.13099 -0.03009 0.14597 -0.05995 0.18998 -0.05995 C 0.21797 -0.05995 0.25 -0.0331 0.25 -2.59259E-6 C 0.25 0.0331 0.21797 0.05996 0.18998 0.05996 C 0.14597 0.05996 0.13099 0.0301 0.125 0.01204 L 0.11901 -0.01203 C 0.11302 -0.03009 0.09896 -0.05995 0.06003 -0.05995 C 0.02696 -0.05995 -2.29167E-6 -0.0331 -2.29167E-6 -2.59259E-6 Z " pathEditMode="relative" rAng="0" ptsTypes="AAAAAAAAAAA">
                                      <p:cBhvr>
                                        <p:cTn id="24" dur="1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C 2.5E-6 0.0331 0.02695 0.05995 0.06002 0.05995 C 0.09896 0.05995 0.11302 0.03009 0.11901 0.01203 L 0.125 -0.01204 C 0.13099 -0.0301 0.14596 -0.05996 0.18997 -0.05996 C 0.21797 -0.05996 0.25 -0.03311 0.25 3.33333E-6 C 0.25 0.0331 0.21797 0.05995 0.18997 0.05995 C 0.14596 0.05995 0.13099 0.03009 0.125 0.01203 L 0.11901 -0.01204 C 0.11302 -0.0301 0.09896 -0.05996 0.06002 -0.05996 C 0.02695 -0.05996 2.5E-6 -0.03311 2.5E-6 3.33333E-6 Z " pathEditMode="relative" rAng="0" ptsTypes="AAAAAAAAAAA">
                                      <p:cBhvr>
                                        <p:cTn id="26" dur="1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81481E-6 C -2.08333E-7 0.0331 0.03229 0.05995 0.07214 0.05995 C 0.11888 0.05995 0.13581 0.03009 0.1431 0.01203 L 0.15026 -0.01204 C 0.15742 -0.0301 0.17552 -0.05996 0.22839 -0.05996 C 0.26211 -0.05996 0.30065 -0.03311 0.30065 4.81481E-6 C 0.30065 0.0331 0.26211 0.05995 0.22839 0.05995 C 0.17552 0.05995 0.15742 0.03009 0.15026 0.01203 L 0.1431 -0.01204 C 0.13581 -0.0301 0.11888 -0.05996 0.07214 -0.05996 C 0.03229 -0.05996 -2.08333E-7 -0.03311 -2.08333E-7 4.81481E-6 Z " pathEditMode="relative" rAng="0" ptsTypes="AAAAAAAAAAA">
                                      <p:cBhvr>
                                        <p:cTn id="28" dur="2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26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70833E-6 -4.44444E-6 C -2.70833E-6 0.03311 0.03229 0.05996 0.07214 0.05996 C 0.11888 0.05996 0.13581 0.0301 0.1431 0.01204 L 0.15026 -0.01203 C 0.15742 -0.03009 0.17552 -0.05995 0.22839 -0.05995 C 0.26211 -0.05995 0.30065 -0.0331 0.30065 -4.44444E-6 C 0.30065 0.03311 0.26211 0.05996 0.22839 0.05996 C 0.17552 0.05996 0.15742 0.0301 0.15026 0.01204 L 0.1431 -0.01203 C 0.13581 -0.03009 0.11888 -0.05995 0.07214 -0.05995 C 0.03229 -0.05995 -2.70833E-6 -0.0331 -2.70833E-6 -4.44444E-6 Z " pathEditMode="relative" rAng="0" ptsTypes="AAAAAAAAAAA">
                                      <p:cBhvr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26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C 2.08333E-6 0.03311 0.03229 0.05996 0.07213 0.05996 C 0.11888 0.05996 0.13581 0.0301 0.1431 0.01204 L 0.15026 -0.01203 C 0.15742 -0.03009 0.17552 -0.05995 0.22838 -0.05995 C 0.26211 -0.05995 0.30065 -0.0331 0.30065 -3.7037E-6 C 0.30065 0.03311 0.26211 0.05996 0.22838 0.05996 C 0.17552 0.05996 0.15742 0.0301 0.15026 0.01204 L 0.1431 -0.01203 C 0.13581 -0.03009 0.11888 -0.05995 0.07213 -0.05995 C 0.03229 -0.05995 2.08333E-6 -0.0331 2.08333E-6 -3.7037E-6 Z " pathEditMode="relative" rAng="0" ptsTypes="AAAAAAAAAAA">
                                      <p:cBhvr>
                                        <p:cTn id="32" dur="1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B748760-46DC-40E2-AC63-7122DB1DF4DB}"/>
</file>

<file path=customXml/itemProps2.xml><?xml version="1.0" encoding="utf-8"?>
<ds:datastoreItem xmlns:ds="http://schemas.openxmlformats.org/officeDocument/2006/customXml" ds:itemID="{FD52090E-6134-49FD-88EB-457C8193ABF1}"/>
</file>

<file path=customXml/itemProps3.xml><?xml version="1.0" encoding="utf-8"?>
<ds:datastoreItem xmlns:ds="http://schemas.openxmlformats.org/officeDocument/2006/customXml" ds:itemID="{41032BE4-526B-42CE-BA52-757C46BB2DB6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177</Words>
  <Application>Microsoft Office PowerPoint</Application>
  <PresentationFormat>Широкий екран</PresentationFormat>
  <Paragraphs>11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Cavolini</vt:lpstr>
      <vt:lpstr>Times New Roman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2</cp:revision>
  <dcterms:created xsi:type="dcterms:W3CDTF">2026-01-26T12:36:08Z</dcterms:created>
  <dcterms:modified xsi:type="dcterms:W3CDTF">2026-01-29T15:32:03Z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