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9" r:id="rId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01179F-5B34-BCA9-B4FC-87CEEB5FEE47}" v="14" dt="2026-01-29T16:13:47.1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72" y="2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A5F4A4-0108-A795-1BAC-D680E778C6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7310E89-B07C-0A3F-BCB1-0A282265F0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AF609-0B54-C1A0-200E-29E53B12E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A8FD8-2989-4BB9-A9A3-0635C2C74FCC}" type="datetimeFigureOut">
              <a:rPr lang="x-none" smtClean="0"/>
              <a:t>1/29/2026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DAC55A-BE64-DA46-8543-AE9964484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1AC957-7EBF-66CB-2DCD-C627409E1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5663-AC25-460D-B2A0-E7700017077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03312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2D970C-ADBF-52A8-FF45-579C01B1E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B4C329-8BC4-9E39-1D7B-31309720A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6F4E33-50E0-AA49-529C-30BC69ABF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A8FD8-2989-4BB9-A9A3-0635C2C74FCC}" type="datetimeFigureOut">
              <a:rPr lang="x-none" smtClean="0"/>
              <a:t>1/29/2026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CF3E52-8E44-A1B4-96B7-887BE7C93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783126-F842-A99D-687B-2722B28AC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5663-AC25-460D-B2A0-E7700017077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20828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235C9B-7CC5-7935-C62C-E299980509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02313BF-5693-9EED-8973-FBC82F9E0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E5BF6C-2431-32EF-2AEC-798CBC825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A8FD8-2989-4BB9-A9A3-0635C2C74FCC}" type="datetimeFigureOut">
              <a:rPr lang="x-none" smtClean="0"/>
              <a:t>1/29/2026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1C775D-FC12-E63F-F9CD-6C7D61E39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747080-7FD0-AD1C-BC5D-C2AF8D5E1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5663-AC25-460D-B2A0-E7700017077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26298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5344EE-D4FF-3C65-D7C1-A7F702CAA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6680B7-A41B-FDC5-51D5-8236AEE3C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4BBC82-8BEC-77D3-3951-C50F60C6F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A8FD8-2989-4BB9-A9A3-0635C2C74FCC}" type="datetimeFigureOut">
              <a:rPr lang="x-none" smtClean="0"/>
              <a:t>1/29/2026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F85B5E-88CC-E4A2-A56D-25A95854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6D1994-7D10-7464-3CF8-C128C852E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5663-AC25-460D-B2A0-E7700017077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41353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B71767-856C-891D-FE7B-0332661B4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29B457-71F0-ADDD-01DC-834D43C70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74372C-1F4F-503D-5002-8AD73068F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A8FD8-2989-4BB9-A9A3-0635C2C74FCC}" type="datetimeFigureOut">
              <a:rPr lang="x-none" smtClean="0"/>
              <a:t>1/29/2026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5A2FD8-ED4D-AD0A-441E-FE512A2FF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42669A-70BB-708C-9A0C-4ADCCBDB9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5663-AC25-460D-B2A0-E7700017077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55056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161D26-4F0E-6A91-AEAE-63EEA464D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694F26-D45D-479E-1AF5-3B05F2F820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5DB53EF-A2C1-E8BB-43D7-6FA951807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A5C31F-FB1E-B5A1-23D1-C77C1611A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A8FD8-2989-4BB9-A9A3-0635C2C74FCC}" type="datetimeFigureOut">
              <a:rPr lang="x-none" smtClean="0"/>
              <a:t>1/29/2026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D2CFA6-12CC-969B-016B-6340189AB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17128F-E86D-2BB3-5CAE-22037942E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5663-AC25-460D-B2A0-E7700017077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28295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C82C73-6480-674C-923A-D5D5877B5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30BAE8-AD02-E96B-2310-7CA1D71C4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E9DE28-7775-B1CA-9CCB-69C24A0282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2067AD1-FABE-CBC8-F52F-C6B7C38609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1CA3CF3-C995-F911-C3AE-F89A7D265E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A1DAE18-1EE9-3179-F9C6-E1EC4C54E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A8FD8-2989-4BB9-A9A3-0635C2C74FCC}" type="datetimeFigureOut">
              <a:rPr lang="x-none" smtClean="0"/>
              <a:t>1/29/2026</a:t>
            </a:fld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AA2B8EA-D200-24E9-8517-A21259145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C98F80-3FBF-ED33-D969-71E49E593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5663-AC25-460D-B2A0-E7700017077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78669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7F5F8D-EB2B-F033-50FF-54E6F775E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A38D46E-149F-566C-0694-EE59A955C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A8FD8-2989-4BB9-A9A3-0635C2C74FCC}" type="datetimeFigureOut">
              <a:rPr lang="x-none" smtClean="0"/>
              <a:t>1/29/2026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3C997BC-908B-C094-43B1-ACC8808E7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EB9BA1-DA32-485E-E551-8BC04DB8B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5663-AC25-460D-B2A0-E7700017077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50177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9497273-09CE-DF06-A54F-C4C55EADD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A8FD8-2989-4BB9-A9A3-0635C2C74FCC}" type="datetimeFigureOut">
              <a:rPr lang="x-none" smtClean="0"/>
              <a:t>1/29/2026</a:t>
            </a:fld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9262919-83DF-E929-6516-DC3A5E5F2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4DE1B96-90EA-7F6E-F703-F13F16749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5663-AC25-460D-B2A0-E7700017077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15390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2C3842-3D8B-963D-4CC5-DBA60A8E4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26D09A-913A-58C3-80B6-BBB93061C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87CD040-6B48-E362-B349-0BA3F903D0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E9214F-3DD8-D116-5F9E-288980DD3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A8FD8-2989-4BB9-A9A3-0635C2C74FCC}" type="datetimeFigureOut">
              <a:rPr lang="x-none" smtClean="0"/>
              <a:t>1/29/2026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2DCB5C-08EB-FF05-A0B6-380DF8A15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EA6C9A-0BC2-C315-0DEA-1F7A031CD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5663-AC25-460D-B2A0-E7700017077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89159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E6B3D0-91C1-BE23-5B83-582804397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4A83B57-C962-99C2-E252-7B2936D8AC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67464D-AE94-1B2F-BF87-6A2D385F70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875C25-3776-19A7-4312-29F0229D3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A8FD8-2989-4BB9-A9A3-0635C2C74FCC}" type="datetimeFigureOut">
              <a:rPr lang="x-none" smtClean="0"/>
              <a:t>1/29/2026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4EDBA9-F5F5-083C-5FA9-CBFADBC52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725F28-936C-D908-1BA3-37EA1B1CF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5663-AC25-460D-B2A0-E7700017077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20414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B2541F-6AAD-6BDA-80C0-E20273EDC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00135D-606D-B12B-014E-F1E964370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3F95FC-8E03-A167-3197-5391EF244F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A8FD8-2989-4BB9-A9A3-0635C2C74FCC}" type="datetimeFigureOut">
              <a:rPr lang="x-none" smtClean="0"/>
              <a:t>1/29/2026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EB2A70-879C-57FF-11EC-A9D1FC02BF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F22D8E-E49C-A26E-1470-F5ABECA8A3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75663-AC25-460D-B2A0-E7700017077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45150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38907-DAF6-251E-172A-2F202D34F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41D72A4-2565-397E-A4F1-4A8B77123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A38908-9170-63FB-2813-90F0816C2F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764" y="4064069"/>
            <a:ext cx="2418188" cy="2418188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1974C7A5-5B7C-D068-CE4D-67108C498712}"/>
              </a:ext>
            </a:extLst>
          </p:cNvPr>
          <p:cNvGrpSpPr/>
          <p:nvPr/>
        </p:nvGrpSpPr>
        <p:grpSpPr>
          <a:xfrm>
            <a:off x="585998" y="167806"/>
            <a:ext cx="2626125" cy="2626125"/>
            <a:chOff x="879075" y="392721"/>
            <a:chExt cx="2626125" cy="262612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D3B48E8C-7613-0D02-DE8B-AEE201E70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075" y="392721"/>
              <a:ext cx="2626125" cy="2626125"/>
            </a:xfrm>
            <a:prstGeom prst="rect">
              <a:avLst/>
            </a:prstGeom>
          </p:spPr>
        </p:pic>
        <p:pic>
          <p:nvPicPr>
            <p:cNvPr id="6" name="Рисунок 5" descr="A close-up of a fence&#10;&#10;AI-generated content may be incorrect.">
              <a:extLst>
                <a:ext uri="{FF2B5EF4-FFF2-40B4-BE49-F238E27FC236}">
                  <a16:creationId xmlns:a16="http://schemas.microsoft.com/office/drawing/2014/main" id="{A39082FA-CB02-916C-A93C-3251B7AFA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99660" y="1213384"/>
              <a:ext cx="984797" cy="984797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C8AEFA6D-D83C-43AE-EC49-85F573D9E5E2}"/>
              </a:ext>
            </a:extLst>
          </p:cNvPr>
          <p:cNvGrpSpPr/>
          <p:nvPr/>
        </p:nvGrpSpPr>
        <p:grpSpPr>
          <a:xfrm>
            <a:off x="2649303" y="1480867"/>
            <a:ext cx="2450124" cy="2450124"/>
            <a:chOff x="3036275" y="1401061"/>
            <a:chExt cx="2450124" cy="2450124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BC7E279C-ECC8-4CC2-FC45-555E0D19A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6275" y="1401061"/>
              <a:ext cx="2450124" cy="2450124"/>
            </a:xfrm>
            <a:prstGeom prst="rect">
              <a:avLst/>
            </a:prstGeom>
          </p:spPr>
        </p:pic>
        <p:pic>
          <p:nvPicPr>
            <p:cNvPr id="11" name="Рисунок 10" descr="A shovel with a handle&#10;&#10;AI-generated content may be incorrect.">
              <a:extLst>
                <a:ext uri="{FF2B5EF4-FFF2-40B4-BE49-F238E27FC236}">
                  <a16:creationId xmlns:a16="http://schemas.microsoft.com/office/drawing/2014/main" id="{86339C64-E315-19BF-570A-38263D4B4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11932" y="1898430"/>
              <a:ext cx="1220369" cy="1287604"/>
            </a:xfrm>
            <a:prstGeom prst="rect">
              <a:avLst/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74ADAE35-11A3-FAE2-0D78-D7EFA38CB8BD}"/>
              </a:ext>
            </a:extLst>
          </p:cNvPr>
          <p:cNvGrpSpPr/>
          <p:nvPr/>
        </p:nvGrpSpPr>
        <p:grpSpPr>
          <a:xfrm>
            <a:off x="4563828" y="3294154"/>
            <a:ext cx="2450124" cy="2450124"/>
            <a:chOff x="4923691" y="2403229"/>
            <a:chExt cx="2450124" cy="2450124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B2C43638-1C98-C6F0-8799-1E250EA54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3691" y="2403229"/>
              <a:ext cx="2450124" cy="2450124"/>
            </a:xfrm>
            <a:prstGeom prst="rect">
              <a:avLst/>
            </a:prstGeom>
          </p:spPr>
        </p:pic>
        <p:pic>
          <p:nvPicPr>
            <p:cNvPr id="14" name="Рисунок 13" descr="A cartoon of a sailboat&#10;&#10;AI-generated content may be incorrect.">
              <a:extLst>
                <a:ext uri="{FF2B5EF4-FFF2-40B4-BE49-F238E27FC236}">
                  <a16:creationId xmlns:a16="http://schemas.microsoft.com/office/drawing/2014/main" id="{C558D440-348A-BE3B-4980-845FBF331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86399" y="2845929"/>
              <a:ext cx="1400907" cy="1400907"/>
            </a:xfrm>
            <a:prstGeom prst="rect">
              <a:avLst/>
            </a:prstGeom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84EE5702-A1AD-1E54-DB8D-07839D1F3517}"/>
              </a:ext>
            </a:extLst>
          </p:cNvPr>
          <p:cNvGrpSpPr/>
          <p:nvPr/>
        </p:nvGrpSpPr>
        <p:grpSpPr>
          <a:xfrm>
            <a:off x="4835338" y="176782"/>
            <a:ext cx="2450124" cy="2450124"/>
            <a:chOff x="6474066" y="1096259"/>
            <a:chExt cx="2450124" cy="2450124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57FAAE2-BC8E-BE1D-04DF-C00E72EA8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4066" y="1096259"/>
              <a:ext cx="2450124" cy="2450124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55125256-249C-9869-9F4A-7823A1F11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1047" y="1769767"/>
              <a:ext cx="1076162" cy="1076162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AFD8F940-34C2-696C-F887-A739B251A232}"/>
              </a:ext>
            </a:extLst>
          </p:cNvPr>
          <p:cNvGrpSpPr/>
          <p:nvPr/>
        </p:nvGrpSpPr>
        <p:grpSpPr>
          <a:xfrm>
            <a:off x="2172748" y="4193626"/>
            <a:ext cx="2418188" cy="2418188"/>
            <a:chOff x="8924190" y="375743"/>
            <a:chExt cx="2418188" cy="2418188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E637D237-1F29-03AD-2DEE-D7A744F12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4190" y="375743"/>
              <a:ext cx="2418188" cy="2418188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B16D93E-C79D-B9D9-0836-89ABE30FA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0081" y="907665"/>
              <a:ext cx="1146405" cy="1146405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63166D81-0BCA-EE40-D153-98C4C58C6A68}"/>
              </a:ext>
            </a:extLst>
          </p:cNvPr>
          <p:cNvGrpSpPr/>
          <p:nvPr/>
        </p:nvGrpSpPr>
        <p:grpSpPr>
          <a:xfrm>
            <a:off x="6744325" y="1584837"/>
            <a:ext cx="2418188" cy="2418188"/>
            <a:chOff x="2342993" y="3910958"/>
            <a:chExt cx="2418188" cy="2418188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36A92B81-33F9-3C7D-F677-7DFBABBED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2993" y="3910958"/>
              <a:ext cx="2418188" cy="2418188"/>
            </a:xfrm>
            <a:prstGeom prst="rect">
              <a:avLst/>
            </a:prstGeom>
          </p:spPr>
        </p:pic>
        <p:pic>
          <p:nvPicPr>
            <p:cNvPr id="27" name="Рисунок 26" descr="A brown horse with long mane&#10;&#10;AI-generated content may be incorrect.">
              <a:extLst>
                <a:ext uri="{FF2B5EF4-FFF2-40B4-BE49-F238E27FC236}">
                  <a16:creationId xmlns:a16="http://schemas.microsoft.com/office/drawing/2014/main" id="{D8E7C844-1C80-10B0-D8B3-E5759241D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50384" y="4431758"/>
              <a:ext cx="1209094" cy="1209094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CAE44E6B-E35A-5DA6-EE86-BC3A6015B2BB}"/>
              </a:ext>
            </a:extLst>
          </p:cNvPr>
          <p:cNvGrpSpPr/>
          <p:nvPr/>
        </p:nvGrpSpPr>
        <p:grpSpPr>
          <a:xfrm>
            <a:off x="7078437" y="4271319"/>
            <a:ext cx="2418188" cy="2418188"/>
            <a:chOff x="4707990" y="3299036"/>
            <a:chExt cx="2418188" cy="2418188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DB10AF79-2A55-4CCD-0802-43DCFEDEF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7990" y="3299036"/>
              <a:ext cx="2418188" cy="2418188"/>
            </a:xfrm>
            <a:prstGeom prst="rect">
              <a:avLst/>
            </a:prstGeom>
          </p:spPr>
        </p:pic>
        <p:pic>
          <p:nvPicPr>
            <p:cNvPr id="30" name="Рисунок 29" descr="A mushroom with a brown cap&#10;&#10;AI-generated content may be incorrect.">
              <a:extLst>
                <a:ext uri="{FF2B5EF4-FFF2-40B4-BE49-F238E27FC236}">
                  <a16:creationId xmlns:a16="http://schemas.microsoft.com/office/drawing/2014/main" id="{0C457CD4-4ED6-6B7D-3F34-050B9AD3B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374974" y="4008114"/>
              <a:ext cx="1084220" cy="1084220"/>
            </a:xfrm>
            <a:prstGeom prst="rect">
              <a:avLst/>
            </a:prstGeom>
          </p:spPr>
        </p:pic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D8E0E6D-E250-88FE-BEAF-6DCB8A95ADD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" y="117890"/>
            <a:ext cx="786473" cy="79624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6CBE26-778E-11D3-FE85-23E6317935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23" y="4687394"/>
            <a:ext cx="1924079" cy="192407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CCBA9A5-E076-E577-0E38-D18A32D234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23" y="4687053"/>
            <a:ext cx="1924079" cy="192407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90ABE11-CD08-5FF1-D6A2-9D48E1C678A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902" y="113204"/>
            <a:ext cx="3271966" cy="333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6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27BDC2C-A10C-4045-B6E9-879545E1A905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6BB8B417-3169-426D-A3A5-9154A477234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C653B0B-5622-4A4F-9C2C-1484C6B09B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Глущенко</dc:creator>
  <cp:lastModifiedBy>Екатерина Глущенко</cp:lastModifiedBy>
  <cp:revision>39</cp:revision>
  <dcterms:created xsi:type="dcterms:W3CDTF">2026-01-09T09:38:57Z</dcterms:created>
  <dcterms:modified xsi:type="dcterms:W3CDTF">2026-01-29T16:14:36Z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