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E7B6D-27F5-C9B2-F213-E3530FBEA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7636A7-DF25-438A-6E48-75237834A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7F3A9-DFA2-DF88-8A4A-52184D27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EA717-D768-A92D-CC60-DFBC6405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EEF7E-C706-4621-1DBC-20EF7D71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78264-3134-EBDA-9739-C8A9AA84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27299-47B0-7FEF-7D95-3E56714FE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F6E11-AC42-263E-EAD2-135B66A8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1033D-80A1-6FB2-7C94-DE92662A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15546-7F8D-592D-1525-CF55D6E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E7AAED-64F5-A219-44BE-C96F964D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6871D-7320-11FD-DF18-7516166B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9B99E-0F47-6780-D34F-3D001A53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2F3C4-DCD6-DEE8-7A09-5025BF44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49EB4-127A-2B1E-63A9-54B3D72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7EFF-6355-47C2-C671-45363219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20810-B9CC-EF1C-2F39-148C1CFA0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94D9F-E424-BBE8-BFE7-AC16E00B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F18EE-FA91-62CA-7FA6-48D23C31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19CCB-C905-CB87-6857-7A805A05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3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A7D8-5DA4-D1F5-E5E4-E013E0D8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C49E9-769F-1E61-A2C9-B5D11E8B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E9873-B054-F86D-05E5-275F015B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A1FFA-E1E1-6147-8D0E-F99C354E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4B99D-8C22-4BE9-0036-2D4E5CA8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B1556-183B-9B07-8F7C-17265B20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24CB6-53BA-E959-A111-F8F0AF681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A8A53-749D-4830-9FA2-FB725D55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853D81-1820-822E-9885-9BEE6824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78DAD-8F8F-B90D-9B67-2B766EE0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DE069-D58C-0536-AAFE-14CBEEDD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5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CF034-E63F-F697-2B38-B1F17BBC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B05A1-AEA9-3F3E-B6A4-52ADA777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70B70E-6A39-A912-2ACF-A593CB92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4CA041-B485-ACFA-68B4-180B26DC8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A5486F-59B3-5683-475F-EBAF0C2D8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AABA9D-BDAD-3376-B9EE-BBBC4999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8C30F0-0D60-0936-361C-FE8239DD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7B217-4BC7-7EDF-1461-F0E6ECC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2BC12-C72F-4C00-3824-187B1014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14304C-2E72-2577-DA4D-8869A48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E960C-0372-C4B9-72E4-E4BD51E6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C69FE0-5DEF-36EE-2C25-8657BE2B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283AA-6A50-456C-901F-D50A80FA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4E5DF5-C068-F7C2-6497-E45B4B7A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A17B1B-30EC-396D-8AC6-8F1FA1E2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9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085C-C04A-B3EF-46E2-D7176C6A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A5AB2-766F-1671-967D-7DF83809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73E012-A9E4-2585-9483-0732C9404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832B1-A852-5474-2996-15DE0C3D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648E6-22CD-E998-3DCA-4161997E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419DD-37A0-BC60-4D32-7C329EA8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7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AB591-2539-8C32-25DE-78F699CE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B7D1CC-6E17-B2BE-F6B0-4E19D381E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B8CAE4-0A01-52A3-5624-43B204D9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411CB-6030-AF2A-02E6-6610309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D4FE3B-510C-A388-A64F-5BC8AD41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940DFB-8B91-B9A2-0F15-88F7A3E7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7442-27BF-AF09-BFB7-1CA64588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775FD-661F-7939-3DFB-28F31597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DF26D-B6F7-598E-8D35-7CF4A4733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9DCB-BA1E-4B6B-BAD5-CFFE2A09BB9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FBFB4-8375-1EBB-D4AD-22CA5163E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AAF2E-F85D-047C-3E0E-FDD162F73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26D6-DFE4-48BB-BC07-1867B824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651059" y="5366345"/>
            <a:ext cx="539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Муравьи бегают по муравейнику.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004055" y="5304789"/>
            <a:ext cx="6158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муравейнике сидит сороконожка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419119" y="5612565"/>
            <a:ext cx="689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Комар сел на муравейник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836454" y="5366343"/>
            <a:ext cx="6423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Около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муравейника лежит перо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752691" y="5366341"/>
            <a:ext cx="641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муравейника растут розы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832137" y="5305740"/>
            <a:ext cx="637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траве лежит ракетка и фломастер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560985" y="5620042"/>
            <a:ext cx="689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ромашке сидит муравей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305116" y="5627663"/>
            <a:ext cx="698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картинке четыре ромашки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669606" y="750956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786984" y="3310216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215729" y="712600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867" y="897188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056" y="3298294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0212" y="880279"/>
            <a:ext cx="1045765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01458" y="2273746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 ПОД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СОЛ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НУХ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024712" y="2260313"/>
            <a:ext cx="4392283" cy="6117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  ЛАН  КО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ДЫ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286178" y="4854412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  МАС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ФУТ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БОЛ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116665" y="2307275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2901" y="2283083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3064" y="2283083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6020" y="2262524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2518" y="2273746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055" y="2278425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9056" y="4831809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2744" y="4831809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3" y="509315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5AD6B2-38CF-4932-89B4-BB1AD2C053BD}"/>
</file>

<file path=customXml/itemProps2.xml><?xml version="1.0" encoding="utf-8"?>
<ds:datastoreItem xmlns:ds="http://schemas.openxmlformats.org/officeDocument/2006/customXml" ds:itemID="{F9E6F52F-F07C-49AD-A104-84C263726FBB}"/>
</file>

<file path=customXml/itemProps3.xml><?xml version="1.0" encoding="utf-8"?>
<ds:datastoreItem xmlns:ds="http://schemas.openxmlformats.org/officeDocument/2006/customXml" ds:itemID="{FEF73CD2-24AC-4454-9A35-98BBFD8F1F5A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2026-01-29T14:31:08Z</dcterms:created>
  <dcterms:modified xsi:type="dcterms:W3CDTF">2026-01-29T15:30:41Z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