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6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853A5-4678-4023-A9D0-D7B7D879F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83FBEA3-669C-4BE3-A73D-205D62268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F63ED2-48DA-41E1-B4A8-DAABCBE9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F8F563-2943-4D4F-A46D-9CE7221D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71E821-44DE-4418-BCC0-1E6944A7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92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33B1-772D-4D78-BBDD-C94F07C1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22BB3D0-C08D-43C8-86D6-858422AA5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E57A65-D731-4F05-A844-E3428865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63F583-D706-4566-B304-E200B6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53BA80-D842-4D78-A0CD-EB84CEFE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07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B22F9C-741C-4773-93C5-651E53E29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111838-D22D-4C52-93B2-9D7BF3C3C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38F9B4-B173-4AC0-BF96-F34F2D3C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34447A-0A89-4035-98ED-332B9DB8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382AF1-DDF1-4F56-B161-969D2BDD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85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774BB-6431-48AE-B92F-B1D17B2F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E3E285-544F-4542-928D-FB6D45FF2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1D84B2-EB44-4CBD-874B-3062C782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3FB75A-E044-4B81-B259-F663C7CC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4E98A6-461A-48A4-B3B6-BC945738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13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4BA1D-F5A2-40B9-9AC2-022395D6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56A4B7A-5EA0-42C6-A608-FBDB802A0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95A839-9BC8-4A4A-94F9-07A4F18B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09AB5-E1D5-4C2F-9E9D-3A8F899C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C397BA-75CB-4E4C-8827-4EED930A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56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BBFA0-AC4C-4A13-93C4-E28CA17E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E3D84A-1CFF-4AD0-9A97-95A0C49F9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C581E3D-F882-43FF-B61F-F63392A81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FE0625-546B-49B5-991E-8645BE3B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5A6D33-E42B-4457-9F02-B5E281F0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9FA83E7-03F8-4A06-A4AC-0E25D249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770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99D61-F936-42A8-ABEC-763CC25F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0D32E3-9D82-4BD1-B0A3-84864428C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A01188-CB8A-49BF-AEAC-BD80F1AC3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B1429B9-12CC-4642-9C89-322BD0AB5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9F3AF5C-68E5-4E66-9F51-BB73D49AA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6456C79-50CD-4547-B1B0-6C513B55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7C6111D-615E-4A40-8CEC-75C6A5DC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1C3DCF8-81B8-443D-B867-7DA82B89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367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D19CC-1B76-48FB-B318-C0336968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2141F8-73C7-49D5-8E39-A0A35D8C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7CC15BC-0EF8-4035-8B18-EC02E840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76FC40E-9398-4B38-B10C-4031027D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9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522C76A-1714-4051-917E-0414D484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9A907A7-317E-453C-A72F-2B57D71B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697841D-59A0-40BC-80C5-68EAC722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67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BFED0-7123-4C05-8244-C04B2177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A198AE-2537-4ADD-AB4A-D78223CF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D098488-B7D3-4B72-A5F2-8E80ED3F8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523B55-060D-4626-A486-17E118F1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3D6E470-2A02-4C57-95C5-E910B0BF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1930BBA-6795-480A-B429-B497F034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743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B62B1-6D4A-469B-A99E-5D810553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8264DE7-3253-4301-AF4B-A9FC34171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8E5AEF-F652-4026-A82C-3DBF233F9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87077-E736-4A1D-9958-9F5798D9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B98918-8179-4F3A-B76C-5FB126B9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BD4D88-3B57-448D-920C-09F695CE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3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D45B8AF-FE10-4E17-BAF7-C79E1827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075E18-7FB0-41C3-AEF2-D633C526D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6A10AA-8AA0-4CCB-AF7F-1BAD6D049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1939-E380-451E-AA1F-B64AB9B7A040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8776BA-847C-45FB-A068-C3D039B07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12770A-D41A-4530-899F-CD683C545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235A5-F96C-470D-8DF1-BD67C31CBD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49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B917F-27F6-45CD-A996-4DB775E26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98B0B706-F68A-4C73-B69A-6C54AD4A66FF}"/>
              </a:ext>
            </a:extLst>
          </p:cNvPr>
          <p:cNvSpPr/>
          <p:nvPr/>
        </p:nvSpPr>
        <p:spPr>
          <a:xfrm>
            <a:off x="276447" y="85060"/>
            <a:ext cx="9707525" cy="650351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14300">
              <a:schemeClr val="bg1">
                <a:alpha val="9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BE1BA-B440-45A2-AAA2-50550A55B2CA}"/>
              </a:ext>
            </a:extLst>
          </p:cNvPr>
          <p:cNvSpPr txBox="1"/>
          <p:nvPr/>
        </p:nvSpPr>
        <p:spPr>
          <a:xfrm>
            <a:off x="724625" y="956268"/>
            <a:ext cx="90376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Жила-была </a:t>
            </a:r>
            <a:r>
              <a:rPr lang="ru-RU" b="1" dirty="0"/>
              <a:t>  Л</a:t>
            </a:r>
            <a:r>
              <a:rPr lang="ru-RU" dirty="0"/>
              <a:t>ада. Она жи</a:t>
            </a:r>
            <a:r>
              <a:rPr lang="ru-RU" b="1" dirty="0"/>
              <a:t>л</a:t>
            </a:r>
            <a:r>
              <a:rPr lang="ru-RU" dirty="0"/>
              <a:t>а в ма</a:t>
            </a:r>
            <a:r>
              <a:rPr lang="ru-RU" b="1" dirty="0"/>
              <a:t>л</a:t>
            </a:r>
            <a:r>
              <a:rPr lang="ru-RU" dirty="0"/>
              <a:t>еньком се</a:t>
            </a:r>
            <a:r>
              <a:rPr lang="ru-RU" b="1" dirty="0"/>
              <a:t>л</a:t>
            </a:r>
            <a:r>
              <a:rPr lang="ru-RU" dirty="0"/>
              <a:t>е на окраине бе</a:t>
            </a:r>
            <a:r>
              <a:rPr lang="ru-RU" b="1" dirty="0"/>
              <a:t>л</a:t>
            </a:r>
            <a:r>
              <a:rPr lang="ru-RU" dirty="0"/>
              <a:t>ого по</a:t>
            </a:r>
            <a:r>
              <a:rPr lang="ru-RU" b="1" dirty="0"/>
              <a:t>л</a:t>
            </a:r>
            <a:r>
              <a:rPr lang="ru-RU" dirty="0"/>
              <a:t>я. Больше всего на свете </a:t>
            </a:r>
            <a:r>
              <a:rPr lang="ru-RU" b="1" dirty="0"/>
              <a:t>Л</a:t>
            </a:r>
            <a:r>
              <a:rPr lang="ru-RU" dirty="0"/>
              <a:t>ада люби</a:t>
            </a:r>
            <a:r>
              <a:rPr lang="ru-RU" b="1" dirty="0"/>
              <a:t>л</a:t>
            </a:r>
            <a:r>
              <a:rPr lang="ru-RU" dirty="0"/>
              <a:t>а зиму, ко</a:t>
            </a:r>
            <a:r>
              <a:rPr lang="ru-RU" b="1" dirty="0"/>
              <a:t>л</a:t>
            </a:r>
            <a:r>
              <a:rPr lang="ru-RU" dirty="0"/>
              <a:t>окольчики и с</a:t>
            </a:r>
            <a:r>
              <a:rPr lang="ru-RU" b="1" dirty="0"/>
              <a:t>л</a:t>
            </a:r>
            <a:r>
              <a:rPr lang="ru-RU" dirty="0"/>
              <a:t>адкую пасти</a:t>
            </a:r>
            <a:r>
              <a:rPr lang="ru-RU" b="1" dirty="0"/>
              <a:t>л</a:t>
            </a:r>
            <a:r>
              <a:rPr lang="ru-RU" dirty="0"/>
              <a:t>у.</a:t>
            </a:r>
          </a:p>
          <a:p>
            <a:r>
              <a:rPr lang="ru-RU" dirty="0"/>
              <a:t>Однажды ночью в небе вспыхну</a:t>
            </a:r>
            <a:r>
              <a:rPr lang="ru-RU" b="1" dirty="0"/>
              <a:t>л</a:t>
            </a:r>
            <a:r>
              <a:rPr lang="ru-RU" dirty="0"/>
              <a:t>а мо</a:t>
            </a:r>
            <a:r>
              <a:rPr lang="ru-RU" b="1" dirty="0"/>
              <a:t>л</a:t>
            </a:r>
            <a:r>
              <a:rPr lang="ru-RU" dirty="0"/>
              <a:t>ния, и на зе</a:t>
            </a:r>
            <a:r>
              <a:rPr lang="ru-RU" b="1" dirty="0"/>
              <a:t>м</a:t>
            </a:r>
            <a:r>
              <a:rPr lang="ru-RU" dirty="0"/>
              <a:t>лю спуст</a:t>
            </a:r>
            <a:r>
              <a:rPr lang="ru-RU" b="1" dirty="0"/>
              <a:t>и</a:t>
            </a:r>
            <a:r>
              <a:rPr lang="ru-RU" dirty="0"/>
              <a:t>лась </a:t>
            </a:r>
            <a:r>
              <a:rPr lang="ru-RU" b="1" dirty="0"/>
              <a:t>Л</a:t>
            </a:r>
            <a:r>
              <a:rPr lang="ru-RU" dirty="0"/>
              <a:t>едяная коро</a:t>
            </a:r>
            <a:r>
              <a:rPr lang="ru-RU" b="1" dirty="0"/>
              <a:t>л</a:t>
            </a:r>
            <a:r>
              <a:rPr lang="ru-RU" dirty="0"/>
              <a:t>ева. Её п</a:t>
            </a:r>
            <a:r>
              <a:rPr lang="ru-RU" b="1" dirty="0"/>
              <a:t>л</a:t>
            </a:r>
            <a:r>
              <a:rPr lang="ru-RU" dirty="0"/>
              <a:t>атье бы</a:t>
            </a:r>
            <a:r>
              <a:rPr lang="ru-RU" b="1" dirty="0"/>
              <a:t>л</a:t>
            </a:r>
            <a:r>
              <a:rPr lang="ru-RU" dirty="0"/>
              <a:t>о соткано из ко</a:t>
            </a:r>
            <a:r>
              <a:rPr lang="ru-RU" b="1" dirty="0"/>
              <a:t>л</a:t>
            </a:r>
            <a:r>
              <a:rPr lang="ru-RU" dirty="0"/>
              <a:t>ючих снежинок, а на го</a:t>
            </a:r>
            <a:r>
              <a:rPr lang="ru-RU" b="1" dirty="0"/>
              <a:t>л</a:t>
            </a:r>
            <a:r>
              <a:rPr lang="ru-RU" dirty="0"/>
              <a:t>ове сия</a:t>
            </a:r>
            <a:r>
              <a:rPr lang="ru-RU" b="1" dirty="0"/>
              <a:t>л</a:t>
            </a:r>
            <a:r>
              <a:rPr lang="ru-RU" dirty="0"/>
              <a:t>а го</a:t>
            </a:r>
            <a:r>
              <a:rPr lang="ru-RU" b="1" dirty="0"/>
              <a:t>л</a:t>
            </a:r>
            <a:r>
              <a:rPr lang="ru-RU" dirty="0"/>
              <a:t>убая корона.</a:t>
            </a:r>
          </a:p>
          <a:p>
            <a:r>
              <a:rPr lang="ru-RU" dirty="0"/>
              <a:t>— Помоги мне, </a:t>
            </a:r>
            <a:r>
              <a:rPr lang="ru-RU" b="1" dirty="0"/>
              <a:t>Л</a:t>
            </a:r>
            <a:r>
              <a:rPr lang="ru-RU" dirty="0"/>
              <a:t>ада! — сказа</a:t>
            </a:r>
            <a:r>
              <a:rPr lang="ru-RU" b="1" dirty="0"/>
              <a:t>л</a:t>
            </a:r>
            <a:r>
              <a:rPr lang="ru-RU" dirty="0"/>
              <a:t>а коро</a:t>
            </a:r>
            <a:r>
              <a:rPr lang="ru-RU" b="1" dirty="0"/>
              <a:t>л</a:t>
            </a:r>
            <a:r>
              <a:rPr lang="ru-RU" dirty="0"/>
              <a:t>ева. — Мой во</a:t>
            </a:r>
            <a:r>
              <a:rPr lang="ru-RU" b="1" dirty="0"/>
              <a:t>л</a:t>
            </a:r>
            <a:r>
              <a:rPr lang="ru-RU" dirty="0"/>
              <a:t>шебный ко</a:t>
            </a:r>
            <a:r>
              <a:rPr lang="ru-RU" b="1" dirty="0"/>
              <a:t>л</a:t>
            </a:r>
            <a:r>
              <a:rPr lang="ru-RU" dirty="0"/>
              <a:t>окольчик упал в прорубь и замерз в то</a:t>
            </a:r>
            <a:r>
              <a:rPr lang="ru-RU" b="1" dirty="0"/>
              <a:t>л</a:t>
            </a:r>
            <a:r>
              <a:rPr lang="ru-RU" dirty="0"/>
              <a:t>ще </a:t>
            </a:r>
            <a:r>
              <a:rPr lang="ru-RU" b="1" dirty="0"/>
              <a:t>л</a:t>
            </a:r>
            <a:r>
              <a:rPr lang="ru-RU" dirty="0"/>
              <a:t>ьда. Без него в моём коро</a:t>
            </a:r>
            <a:r>
              <a:rPr lang="ru-RU" b="1" dirty="0"/>
              <a:t>л</a:t>
            </a:r>
            <a:r>
              <a:rPr lang="ru-RU" dirty="0"/>
              <a:t>евстве исчез</a:t>
            </a:r>
            <a:r>
              <a:rPr lang="ru-RU" b="1" dirty="0"/>
              <a:t>л</a:t>
            </a:r>
            <a:r>
              <a:rPr lang="ru-RU" dirty="0"/>
              <a:t>а у</a:t>
            </a:r>
            <a:r>
              <a:rPr lang="ru-RU" b="1" dirty="0"/>
              <a:t>л</a:t>
            </a:r>
            <a:r>
              <a:rPr lang="ru-RU" dirty="0"/>
              <a:t>ыбка.</a:t>
            </a:r>
          </a:p>
          <a:p>
            <a:r>
              <a:rPr lang="ru-RU" b="1" dirty="0"/>
              <a:t>Л</a:t>
            </a:r>
            <a:r>
              <a:rPr lang="ru-RU" dirty="0"/>
              <a:t>ада бы</a:t>
            </a:r>
            <a:r>
              <a:rPr lang="ru-RU" b="1" dirty="0"/>
              <a:t>л</a:t>
            </a:r>
            <a:r>
              <a:rPr lang="ru-RU" dirty="0"/>
              <a:t>а сме</a:t>
            </a:r>
            <a:r>
              <a:rPr lang="ru-RU" b="1" dirty="0"/>
              <a:t>л</a:t>
            </a:r>
            <a:r>
              <a:rPr lang="ru-RU" dirty="0"/>
              <a:t>ой девочкой. Она наде</a:t>
            </a:r>
            <a:r>
              <a:rPr lang="ru-RU" b="1" dirty="0"/>
              <a:t>л</a:t>
            </a:r>
            <a:r>
              <a:rPr lang="ru-RU" dirty="0"/>
              <a:t>а теп</a:t>
            </a:r>
            <a:r>
              <a:rPr lang="ru-RU" b="1" dirty="0"/>
              <a:t>л</a:t>
            </a:r>
            <a:r>
              <a:rPr lang="ru-RU" dirty="0"/>
              <a:t>ый ха</a:t>
            </a:r>
            <a:r>
              <a:rPr lang="ru-RU" b="1" dirty="0"/>
              <a:t>л</a:t>
            </a:r>
            <a:r>
              <a:rPr lang="ru-RU" dirty="0"/>
              <a:t>ат, взяла п</a:t>
            </a:r>
            <a:r>
              <a:rPr lang="ru-RU" b="1" dirty="0"/>
              <a:t>л</a:t>
            </a:r>
            <a:r>
              <a:rPr lang="ru-RU" dirty="0"/>
              <a:t>отные рукавицы и пош</a:t>
            </a:r>
            <a:r>
              <a:rPr lang="ru-RU" b="1" dirty="0"/>
              <a:t>л</a:t>
            </a:r>
            <a:r>
              <a:rPr lang="ru-RU" dirty="0"/>
              <a:t>а к замерзшему кана</a:t>
            </a:r>
            <a:r>
              <a:rPr lang="ru-RU" b="1" dirty="0"/>
              <a:t>л</a:t>
            </a:r>
            <a:r>
              <a:rPr lang="ru-RU" dirty="0"/>
              <a:t>у. Рядом бежа</a:t>
            </a:r>
            <a:r>
              <a:rPr lang="ru-RU" b="1" dirty="0"/>
              <a:t>л</a:t>
            </a:r>
            <a:r>
              <a:rPr lang="ru-RU" dirty="0"/>
              <a:t> её верный пес По</a:t>
            </a:r>
            <a:r>
              <a:rPr lang="ru-RU" b="1" dirty="0"/>
              <a:t>л</a:t>
            </a:r>
            <a:r>
              <a:rPr lang="ru-RU" dirty="0"/>
              <a:t>кан.</a:t>
            </a:r>
          </a:p>
          <a:p>
            <a:r>
              <a:rPr lang="ru-RU" dirty="0"/>
              <a:t>На берегу сто</a:t>
            </a:r>
            <a:r>
              <a:rPr lang="ru-RU" b="1" dirty="0"/>
              <a:t>я</a:t>
            </a:r>
            <a:r>
              <a:rPr lang="ru-RU" dirty="0"/>
              <a:t>л огромный сто</a:t>
            </a:r>
            <a:r>
              <a:rPr lang="ru-RU" b="1" dirty="0"/>
              <a:t>л</a:t>
            </a:r>
            <a:r>
              <a:rPr lang="ru-RU" dirty="0"/>
              <a:t> из </a:t>
            </a:r>
            <a:r>
              <a:rPr lang="ru-RU" b="1" dirty="0"/>
              <a:t>л</a:t>
            </a:r>
            <a:r>
              <a:rPr lang="ru-RU" dirty="0"/>
              <a:t>ьда. На сто</a:t>
            </a:r>
            <a:r>
              <a:rPr lang="ru-RU" b="1" dirty="0"/>
              <a:t>л</a:t>
            </a:r>
            <a:r>
              <a:rPr lang="ru-RU" dirty="0"/>
              <a:t>е </a:t>
            </a:r>
            <a:r>
              <a:rPr lang="ru-RU" b="1" dirty="0"/>
              <a:t>л</a:t>
            </a:r>
            <a:r>
              <a:rPr lang="ru-RU" dirty="0"/>
              <a:t>ежала золотая пи</a:t>
            </a:r>
            <a:r>
              <a:rPr lang="ru-RU" b="1" dirty="0"/>
              <a:t>л</a:t>
            </a:r>
            <a:r>
              <a:rPr lang="ru-RU" dirty="0"/>
              <a:t>а. — Ну-ка, По</a:t>
            </a:r>
            <a:r>
              <a:rPr lang="ru-RU" b="1" dirty="0"/>
              <a:t>л</a:t>
            </a:r>
            <a:r>
              <a:rPr lang="ru-RU" dirty="0"/>
              <a:t>кан, помогай! — крикнула </a:t>
            </a:r>
            <a:r>
              <a:rPr lang="ru-RU" b="1" dirty="0"/>
              <a:t>Л</a:t>
            </a:r>
            <a:r>
              <a:rPr lang="ru-RU" dirty="0"/>
              <a:t>ада.</a:t>
            </a:r>
          </a:p>
          <a:p>
            <a:r>
              <a:rPr lang="ru-RU" dirty="0"/>
              <a:t>Они до</a:t>
            </a:r>
            <a:r>
              <a:rPr lang="ru-RU" b="1" dirty="0"/>
              <a:t>л</a:t>
            </a:r>
            <a:r>
              <a:rPr lang="ru-RU" dirty="0"/>
              <a:t>го труди</a:t>
            </a:r>
            <a:r>
              <a:rPr lang="ru-RU" b="1" dirty="0"/>
              <a:t>л</a:t>
            </a:r>
            <a:r>
              <a:rPr lang="ru-RU" dirty="0"/>
              <a:t>ись. </a:t>
            </a:r>
            <a:r>
              <a:rPr lang="ru-RU" b="1" dirty="0"/>
              <a:t>Л</a:t>
            </a:r>
            <a:r>
              <a:rPr lang="ru-RU" dirty="0"/>
              <a:t>ада пи</a:t>
            </a:r>
            <a:r>
              <a:rPr lang="ru-RU" b="1" dirty="0"/>
              <a:t>л</a:t>
            </a:r>
            <a:r>
              <a:rPr lang="ru-RU" dirty="0"/>
              <a:t>ила </a:t>
            </a:r>
            <a:r>
              <a:rPr lang="ru-RU" b="1" dirty="0"/>
              <a:t>л</a:t>
            </a:r>
            <a:r>
              <a:rPr lang="ru-RU" dirty="0"/>
              <a:t>ёд, а По</a:t>
            </a:r>
            <a:r>
              <a:rPr lang="ru-RU" b="1" dirty="0"/>
              <a:t>л</a:t>
            </a:r>
            <a:r>
              <a:rPr lang="ru-RU" dirty="0"/>
              <a:t>кан то</a:t>
            </a:r>
            <a:r>
              <a:rPr lang="ru-RU" b="1" dirty="0"/>
              <a:t>л</a:t>
            </a:r>
            <a:r>
              <a:rPr lang="ru-RU" dirty="0"/>
              <a:t>кал осколки</a:t>
            </a:r>
          </a:p>
          <a:p>
            <a:r>
              <a:rPr lang="ru-RU" dirty="0"/>
              <a:t> </a:t>
            </a:r>
            <a:r>
              <a:rPr lang="ru-RU" b="1" dirty="0"/>
              <a:t>л</a:t>
            </a:r>
            <a:r>
              <a:rPr lang="ru-RU" dirty="0"/>
              <a:t>апами. Наконец, со дна доста</a:t>
            </a:r>
            <a:r>
              <a:rPr lang="ru-RU" b="1" dirty="0"/>
              <a:t>л</a:t>
            </a:r>
            <a:r>
              <a:rPr lang="ru-RU" dirty="0"/>
              <a:t>и ко</a:t>
            </a:r>
            <a:r>
              <a:rPr lang="ru-RU" b="1" dirty="0"/>
              <a:t>л</a:t>
            </a:r>
            <a:r>
              <a:rPr lang="ru-RU" dirty="0"/>
              <a:t>окольчик. Он был </a:t>
            </a:r>
          </a:p>
          <a:p>
            <a:r>
              <a:rPr lang="ru-RU" dirty="0"/>
              <a:t>хо</a:t>
            </a:r>
            <a:r>
              <a:rPr lang="ru-RU" b="1" dirty="0"/>
              <a:t>л</a:t>
            </a:r>
            <a:r>
              <a:rPr lang="ru-RU" dirty="0"/>
              <a:t>одным, но как то</a:t>
            </a:r>
            <a:r>
              <a:rPr lang="ru-RU" b="1" dirty="0"/>
              <a:t>л</a:t>
            </a:r>
            <a:r>
              <a:rPr lang="ru-RU" dirty="0"/>
              <a:t>ько </a:t>
            </a:r>
            <a:r>
              <a:rPr lang="ru-RU" b="1" dirty="0"/>
              <a:t>Л</a:t>
            </a:r>
            <a:r>
              <a:rPr lang="ru-RU" dirty="0"/>
              <a:t>ада прикосну</a:t>
            </a:r>
            <a:r>
              <a:rPr lang="ru-RU" b="1" dirty="0"/>
              <a:t>л</a:t>
            </a:r>
            <a:r>
              <a:rPr lang="ru-RU" dirty="0"/>
              <a:t>ась к нему,</a:t>
            </a:r>
          </a:p>
          <a:p>
            <a:r>
              <a:rPr lang="ru-RU" dirty="0"/>
              <a:t> он зазвене</a:t>
            </a:r>
            <a:r>
              <a:rPr lang="ru-RU" b="1" dirty="0"/>
              <a:t>л</a:t>
            </a:r>
            <a:r>
              <a:rPr lang="ru-RU" dirty="0"/>
              <a:t>: «Ди</a:t>
            </a:r>
            <a:r>
              <a:rPr lang="ru-RU" b="1" dirty="0"/>
              <a:t>л</a:t>
            </a:r>
            <a:r>
              <a:rPr lang="ru-RU" dirty="0"/>
              <a:t>ь-</a:t>
            </a:r>
            <a:r>
              <a:rPr lang="ru-RU" dirty="0" err="1"/>
              <a:t>ди</a:t>
            </a:r>
            <a:r>
              <a:rPr lang="ru-RU" b="1" dirty="0" err="1"/>
              <a:t>л</a:t>
            </a:r>
            <a:r>
              <a:rPr lang="ru-RU" dirty="0" err="1"/>
              <a:t>ь</a:t>
            </a:r>
            <a:r>
              <a:rPr lang="ru-RU" dirty="0"/>
              <a:t>-</a:t>
            </a:r>
            <a:r>
              <a:rPr lang="ru-RU" b="1" dirty="0"/>
              <a:t>л</a:t>
            </a:r>
            <a:r>
              <a:rPr lang="ru-RU" dirty="0"/>
              <a:t>ам!»</a:t>
            </a:r>
          </a:p>
          <a:p>
            <a:r>
              <a:rPr lang="ru-RU" b="1" dirty="0"/>
              <a:t>Л</a:t>
            </a:r>
            <a:r>
              <a:rPr lang="ru-RU" dirty="0"/>
              <a:t>едяная коро</a:t>
            </a:r>
            <a:r>
              <a:rPr lang="ru-RU" b="1" dirty="0"/>
              <a:t>л</a:t>
            </a:r>
            <a:r>
              <a:rPr lang="ru-RU" dirty="0"/>
              <a:t>ева у</a:t>
            </a:r>
            <a:r>
              <a:rPr lang="ru-RU" b="1" dirty="0"/>
              <a:t>л</a:t>
            </a:r>
            <a:r>
              <a:rPr lang="ru-RU" dirty="0"/>
              <a:t>ыбнулась. В тот же миг з</a:t>
            </a:r>
            <a:r>
              <a:rPr lang="ru-RU" b="1" dirty="0"/>
              <a:t>л</a:t>
            </a:r>
            <a:r>
              <a:rPr lang="ru-RU" dirty="0"/>
              <a:t>ая вьюга замолк</a:t>
            </a:r>
            <a:r>
              <a:rPr lang="ru-RU" b="1" dirty="0"/>
              <a:t>л</a:t>
            </a:r>
            <a:r>
              <a:rPr lang="ru-RU" dirty="0"/>
              <a:t>а.</a:t>
            </a:r>
          </a:p>
          <a:p>
            <a:r>
              <a:rPr lang="ru-RU" dirty="0"/>
              <a:t> Королева подари</a:t>
            </a:r>
            <a:r>
              <a:rPr lang="ru-RU" b="1" dirty="0"/>
              <a:t>л</a:t>
            </a:r>
            <a:r>
              <a:rPr lang="ru-RU" dirty="0"/>
              <a:t>а </a:t>
            </a:r>
            <a:r>
              <a:rPr lang="ru-RU" b="1" dirty="0"/>
              <a:t>Л</a:t>
            </a:r>
            <a:r>
              <a:rPr lang="ru-RU" dirty="0"/>
              <a:t>аде шкату</a:t>
            </a:r>
            <a:r>
              <a:rPr lang="ru-RU" b="1" dirty="0"/>
              <a:t>л</a:t>
            </a:r>
            <a:r>
              <a:rPr lang="ru-RU" dirty="0"/>
              <a:t>ку с ме</a:t>
            </a:r>
            <a:r>
              <a:rPr lang="ru-RU" b="1" dirty="0"/>
              <a:t>л</a:t>
            </a:r>
            <a:r>
              <a:rPr lang="ru-RU" dirty="0"/>
              <a:t>ом, который рисовал</a:t>
            </a:r>
          </a:p>
          <a:p>
            <a:r>
              <a:rPr lang="ru-RU" dirty="0"/>
              <a:t> го</a:t>
            </a:r>
            <a:r>
              <a:rPr lang="ru-RU" b="1" dirty="0"/>
              <a:t>л</a:t>
            </a:r>
            <a:r>
              <a:rPr lang="ru-RU" dirty="0"/>
              <a:t>убые об</a:t>
            </a:r>
            <a:r>
              <a:rPr lang="ru-RU" b="1" dirty="0"/>
              <a:t>л</a:t>
            </a:r>
            <a:r>
              <a:rPr lang="ru-RU" dirty="0"/>
              <a:t>ака, и у</a:t>
            </a:r>
            <a:r>
              <a:rPr lang="ru-RU" b="1" dirty="0"/>
              <a:t>л</a:t>
            </a:r>
            <a:r>
              <a:rPr lang="ru-RU" dirty="0"/>
              <a:t>етела в свои ска</a:t>
            </a:r>
            <a:r>
              <a:rPr lang="ru-RU" b="1" dirty="0"/>
              <a:t>л</a:t>
            </a:r>
            <a:r>
              <a:rPr lang="ru-RU" dirty="0"/>
              <a:t>ы.</a:t>
            </a:r>
          </a:p>
          <a:p>
            <a:r>
              <a:rPr lang="ru-RU" dirty="0"/>
              <a:t>С тех пор в се</a:t>
            </a:r>
            <a:r>
              <a:rPr lang="ru-RU" b="1" dirty="0"/>
              <a:t>л</a:t>
            </a:r>
            <a:r>
              <a:rPr lang="ru-RU" dirty="0"/>
              <a:t>е всегда бы</a:t>
            </a:r>
            <a:r>
              <a:rPr lang="ru-RU" b="1" dirty="0"/>
              <a:t>л</a:t>
            </a:r>
            <a:r>
              <a:rPr lang="ru-RU" dirty="0"/>
              <a:t>о весело, а </a:t>
            </a:r>
            <a:r>
              <a:rPr lang="ru-RU" b="1" dirty="0"/>
              <a:t>Л</a:t>
            </a:r>
            <a:r>
              <a:rPr lang="ru-RU" dirty="0"/>
              <a:t>ада зна</a:t>
            </a:r>
            <a:r>
              <a:rPr lang="ru-RU" b="1" dirty="0"/>
              <a:t>л</a:t>
            </a:r>
            <a:r>
              <a:rPr lang="ru-RU" dirty="0"/>
              <a:t>а: даже </a:t>
            </a:r>
          </a:p>
          <a:p>
            <a:r>
              <a:rPr lang="ru-RU" dirty="0"/>
              <a:t>самый хо</a:t>
            </a:r>
            <a:r>
              <a:rPr lang="ru-RU" b="1" dirty="0"/>
              <a:t>л</a:t>
            </a:r>
            <a:r>
              <a:rPr lang="ru-RU" dirty="0"/>
              <a:t>одный </a:t>
            </a:r>
            <a:r>
              <a:rPr lang="ru-RU" b="1" dirty="0"/>
              <a:t>л</a:t>
            </a:r>
            <a:r>
              <a:rPr lang="ru-RU" dirty="0"/>
              <a:t>ёд можно растопить добрым де</a:t>
            </a:r>
            <a:r>
              <a:rPr lang="ru-RU" b="1" dirty="0"/>
              <a:t>л</a:t>
            </a:r>
            <a:r>
              <a:rPr lang="ru-RU" dirty="0"/>
              <a:t>ом.</a:t>
            </a:r>
          </a:p>
          <a:p>
            <a:endParaRPr lang="uk-UA" dirty="0"/>
          </a:p>
        </p:txBody>
      </p:sp>
      <p:sp>
        <p:nvSpPr>
          <p:cNvPr id="17" name="Серце 16">
            <a:extLst>
              <a:ext uri="{FF2B5EF4-FFF2-40B4-BE49-F238E27FC236}">
                <a16:creationId xmlns:a16="http://schemas.microsoft.com/office/drawing/2014/main" id="{4A83891F-7E54-4739-A755-A015CE1CC0CB}"/>
              </a:ext>
            </a:extLst>
          </p:cNvPr>
          <p:cNvSpPr/>
          <p:nvPr/>
        </p:nvSpPr>
        <p:spPr>
          <a:xfrm>
            <a:off x="1133312" y="110212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ерце 17">
            <a:extLst>
              <a:ext uri="{FF2B5EF4-FFF2-40B4-BE49-F238E27FC236}">
                <a16:creationId xmlns:a16="http://schemas.microsoft.com/office/drawing/2014/main" id="{00455DA0-8114-4F5F-9D65-0B5AE20F4A69}"/>
              </a:ext>
            </a:extLst>
          </p:cNvPr>
          <p:cNvSpPr/>
          <p:nvPr/>
        </p:nvSpPr>
        <p:spPr>
          <a:xfrm>
            <a:off x="1692899" y="110198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ерце 18">
            <a:extLst>
              <a:ext uri="{FF2B5EF4-FFF2-40B4-BE49-F238E27FC236}">
                <a16:creationId xmlns:a16="http://schemas.microsoft.com/office/drawing/2014/main" id="{F26F4F6C-091E-4A5E-80FF-ADA529D51F5F}"/>
              </a:ext>
            </a:extLst>
          </p:cNvPr>
          <p:cNvSpPr/>
          <p:nvPr/>
        </p:nvSpPr>
        <p:spPr>
          <a:xfrm>
            <a:off x="2085959" y="109553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ерце 19">
            <a:extLst>
              <a:ext uri="{FF2B5EF4-FFF2-40B4-BE49-F238E27FC236}">
                <a16:creationId xmlns:a16="http://schemas.microsoft.com/office/drawing/2014/main" id="{FA623EC0-AF2D-4BED-BD17-EB35A3C13700}"/>
              </a:ext>
            </a:extLst>
          </p:cNvPr>
          <p:cNvSpPr/>
          <p:nvPr/>
        </p:nvSpPr>
        <p:spPr>
          <a:xfrm>
            <a:off x="3246665" y="111120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ерце 20">
            <a:extLst>
              <a:ext uri="{FF2B5EF4-FFF2-40B4-BE49-F238E27FC236}">
                <a16:creationId xmlns:a16="http://schemas.microsoft.com/office/drawing/2014/main" id="{193F203A-5F13-49B3-87B6-E94B2D3497AA}"/>
              </a:ext>
            </a:extLst>
          </p:cNvPr>
          <p:cNvSpPr/>
          <p:nvPr/>
        </p:nvSpPr>
        <p:spPr>
          <a:xfrm>
            <a:off x="3956958" y="110199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ерце 21">
            <a:extLst>
              <a:ext uri="{FF2B5EF4-FFF2-40B4-BE49-F238E27FC236}">
                <a16:creationId xmlns:a16="http://schemas.microsoft.com/office/drawing/2014/main" id="{4C5404AC-3DA0-42A2-92F3-8330D96AC0F8}"/>
              </a:ext>
            </a:extLst>
          </p:cNvPr>
          <p:cNvSpPr/>
          <p:nvPr/>
        </p:nvSpPr>
        <p:spPr>
          <a:xfrm>
            <a:off x="5060971" y="112116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ерце 22">
            <a:extLst>
              <a:ext uri="{FF2B5EF4-FFF2-40B4-BE49-F238E27FC236}">
                <a16:creationId xmlns:a16="http://schemas.microsoft.com/office/drawing/2014/main" id="{743631FA-D993-4CE3-BAC7-C09A3A7143ED}"/>
              </a:ext>
            </a:extLst>
          </p:cNvPr>
          <p:cNvSpPr/>
          <p:nvPr/>
        </p:nvSpPr>
        <p:spPr>
          <a:xfrm>
            <a:off x="6911249" y="111867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ерце 23">
            <a:extLst>
              <a:ext uri="{FF2B5EF4-FFF2-40B4-BE49-F238E27FC236}">
                <a16:creationId xmlns:a16="http://schemas.microsoft.com/office/drawing/2014/main" id="{E2783F63-C8FF-4795-8B00-C91BFAD68AE2}"/>
              </a:ext>
            </a:extLst>
          </p:cNvPr>
          <p:cNvSpPr/>
          <p:nvPr/>
        </p:nvSpPr>
        <p:spPr>
          <a:xfrm>
            <a:off x="7618698" y="112056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ерце 24">
            <a:extLst>
              <a:ext uri="{FF2B5EF4-FFF2-40B4-BE49-F238E27FC236}">
                <a16:creationId xmlns:a16="http://schemas.microsoft.com/office/drawing/2014/main" id="{037AADEE-ABC0-40CB-95D4-D5043D32F436}"/>
              </a:ext>
            </a:extLst>
          </p:cNvPr>
          <p:cNvSpPr/>
          <p:nvPr/>
        </p:nvSpPr>
        <p:spPr>
          <a:xfrm>
            <a:off x="8230639" y="111867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ерце 25">
            <a:extLst>
              <a:ext uri="{FF2B5EF4-FFF2-40B4-BE49-F238E27FC236}">
                <a16:creationId xmlns:a16="http://schemas.microsoft.com/office/drawing/2014/main" id="{1B2369A3-50D5-49CB-AEC3-97FC16994CDD}"/>
              </a:ext>
            </a:extLst>
          </p:cNvPr>
          <p:cNvSpPr/>
          <p:nvPr/>
        </p:nvSpPr>
        <p:spPr>
          <a:xfrm>
            <a:off x="1409701" y="136337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ерце 26">
            <a:extLst>
              <a:ext uri="{FF2B5EF4-FFF2-40B4-BE49-F238E27FC236}">
                <a16:creationId xmlns:a16="http://schemas.microsoft.com/office/drawing/2014/main" id="{290296B5-1B74-42D5-A955-4A9C0757977A}"/>
              </a:ext>
            </a:extLst>
          </p:cNvPr>
          <p:cNvSpPr/>
          <p:nvPr/>
        </p:nvSpPr>
        <p:spPr>
          <a:xfrm>
            <a:off x="1953438" y="138594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ерце 27">
            <a:extLst>
              <a:ext uri="{FF2B5EF4-FFF2-40B4-BE49-F238E27FC236}">
                <a16:creationId xmlns:a16="http://schemas.microsoft.com/office/drawing/2014/main" id="{9E2390E7-9469-4CB4-B238-32DE7D544DF0}"/>
              </a:ext>
            </a:extLst>
          </p:cNvPr>
          <p:cNvSpPr/>
          <p:nvPr/>
        </p:nvSpPr>
        <p:spPr>
          <a:xfrm>
            <a:off x="2456142" y="138594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ерце 28">
            <a:extLst>
              <a:ext uri="{FF2B5EF4-FFF2-40B4-BE49-F238E27FC236}">
                <a16:creationId xmlns:a16="http://schemas.microsoft.com/office/drawing/2014/main" id="{77A80B1A-CD98-4B17-9A6E-FB5B9317969C}"/>
              </a:ext>
            </a:extLst>
          </p:cNvPr>
          <p:cNvSpPr/>
          <p:nvPr/>
        </p:nvSpPr>
        <p:spPr>
          <a:xfrm>
            <a:off x="3564660" y="138594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ерце 29">
            <a:extLst>
              <a:ext uri="{FF2B5EF4-FFF2-40B4-BE49-F238E27FC236}">
                <a16:creationId xmlns:a16="http://schemas.microsoft.com/office/drawing/2014/main" id="{2E00ADFB-8A81-4421-BBA5-9FA1349DD570}"/>
              </a:ext>
            </a:extLst>
          </p:cNvPr>
          <p:cNvSpPr/>
          <p:nvPr/>
        </p:nvSpPr>
        <p:spPr>
          <a:xfrm>
            <a:off x="4012838" y="138780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ерце 30">
            <a:extLst>
              <a:ext uri="{FF2B5EF4-FFF2-40B4-BE49-F238E27FC236}">
                <a16:creationId xmlns:a16="http://schemas.microsoft.com/office/drawing/2014/main" id="{552A0405-BDC6-4BC0-BB12-92AE2C0BA5C2}"/>
              </a:ext>
            </a:extLst>
          </p:cNvPr>
          <p:cNvSpPr/>
          <p:nvPr/>
        </p:nvSpPr>
        <p:spPr>
          <a:xfrm>
            <a:off x="5024074" y="137963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ерце 31">
            <a:extLst>
              <a:ext uri="{FF2B5EF4-FFF2-40B4-BE49-F238E27FC236}">
                <a16:creationId xmlns:a16="http://schemas.microsoft.com/office/drawing/2014/main" id="{03C36B27-6DD8-4607-8C66-F86AFC76B53B}"/>
              </a:ext>
            </a:extLst>
          </p:cNvPr>
          <p:cNvSpPr/>
          <p:nvPr/>
        </p:nvSpPr>
        <p:spPr>
          <a:xfrm>
            <a:off x="6330107" y="137410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ерце 32">
            <a:extLst>
              <a:ext uri="{FF2B5EF4-FFF2-40B4-BE49-F238E27FC236}">
                <a16:creationId xmlns:a16="http://schemas.microsoft.com/office/drawing/2014/main" id="{C15DF552-DF7E-44EE-918D-53D1A484798B}"/>
              </a:ext>
            </a:extLst>
          </p:cNvPr>
          <p:cNvSpPr/>
          <p:nvPr/>
        </p:nvSpPr>
        <p:spPr>
          <a:xfrm>
            <a:off x="3959259" y="165333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ерце 33">
            <a:extLst>
              <a:ext uri="{FF2B5EF4-FFF2-40B4-BE49-F238E27FC236}">
                <a16:creationId xmlns:a16="http://schemas.microsoft.com/office/drawing/2014/main" id="{56353575-C711-43AE-BC86-F1F885B688CF}"/>
              </a:ext>
            </a:extLst>
          </p:cNvPr>
          <p:cNvSpPr/>
          <p:nvPr/>
        </p:nvSpPr>
        <p:spPr>
          <a:xfrm>
            <a:off x="4513572" y="165333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ерце 34">
            <a:extLst>
              <a:ext uri="{FF2B5EF4-FFF2-40B4-BE49-F238E27FC236}">
                <a16:creationId xmlns:a16="http://schemas.microsoft.com/office/drawing/2014/main" id="{985A3D5C-9791-40FC-8AE3-A95B8F927934}"/>
              </a:ext>
            </a:extLst>
          </p:cNvPr>
          <p:cNvSpPr/>
          <p:nvPr/>
        </p:nvSpPr>
        <p:spPr>
          <a:xfrm>
            <a:off x="5967672" y="165333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ерце 35">
            <a:extLst>
              <a:ext uri="{FF2B5EF4-FFF2-40B4-BE49-F238E27FC236}">
                <a16:creationId xmlns:a16="http://schemas.microsoft.com/office/drawing/2014/main" id="{B7D2FBE2-0BB6-42CE-8E24-7BF414F25DDF}"/>
              </a:ext>
            </a:extLst>
          </p:cNvPr>
          <p:cNvSpPr/>
          <p:nvPr/>
        </p:nvSpPr>
        <p:spPr>
          <a:xfrm>
            <a:off x="6928758" y="165333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ерце 36">
            <a:extLst>
              <a:ext uri="{FF2B5EF4-FFF2-40B4-BE49-F238E27FC236}">
                <a16:creationId xmlns:a16="http://schemas.microsoft.com/office/drawing/2014/main" id="{993B97BA-7871-46CB-AF80-E0E7F6434F44}"/>
              </a:ext>
            </a:extLst>
          </p:cNvPr>
          <p:cNvSpPr/>
          <p:nvPr/>
        </p:nvSpPr>
        <p:spPr>
          <a:xfrm>
            <a:off x="7421772" y="164359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ерце 37">
            <a:extLst>
              <a:ext uri="{FF2B5EF4-FFF2-40B4-BE49-F238E27FC236}">
                <a16:creationId xmlns:a16="http://schemas.microsoft.com/office/drawing/2014/main" id="{495AA2FB-3C0F-4786-A908-EDD315D7B7B3}"/>
              </a:ext>
            </a:extLst>
          </p:cNvPr>
          <p:cNvSpPr/>
          <p:nvPr/>
        </p:nvSpPr>
        <p:spPr>
          <a:xfrm>
            <a:off x="8769737" y="165333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ерце 39">
            <a:extLst>
              <a:ext uri="{FF2B5EF4-FFF2-40B4-BE49-F238E27FC236}">
                <a16:creationId xmlns:a16="http://schemas.microsoft.com/office/drawing/2014/main" id="{BE5A110C-F59D-4DF2-899D-0C44FCB39920}"/>
              </a:ext>
            </a:extLst>
          </p:cNvPr>
          <p:cNvSpPr/>
          <p:nvPr/>
        </p:nvSpPr>
        <p:spPr>
          <a:xfrm>
            <a:off x="932440" y="193479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ерце 40">
            <a:extLst>
              <a:ext uri="{FF2B5EF4-FFF2-40B4-BE49-F238E27FC236}">
                <a16:creationId xmlns:a16="http://schemas.microsoft.com/office/drawing/2014/main" id="{3B4E3367-D574-4106-BBD2-783619475FD4}"/>
              </a:ext>
            </a:extLst>
          </p:cNvPr>
          <p:cNvSpPr/>
          <p:nvPr/>
        </p:nvSpPr>
        <p:spPr>
          <a:xfrm>
            <a:off x="1822040" y="192192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ерце 41">
            <a:extLst>
              <a:ext uri="{FF2B5EF4-FFF2-40B4-BE49-F238E27FC236}">
                <a16:creationId xmlns:a16="http://schemas.microsoft.com/office/drawing/2014/main" id="{B4BD510A-79D6-4DE7-BF94-2FBE67E59990}"/>
              </a:ext>
            </a:extLst>
          </p:cNvPr>
          <p:cNvSpPr/>
          <p:nvPr/>
        </p:nvSpPr>
        <p:spPr>
          <a:xfrm>
            <a:off x="3406693" y="193479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ерце 42">
            <a:extLst>
              <a:ext uri="{FF2B5EF4-FFF2-40B4-BE49-F238E27FC236}">
                <a16:creationId xmlns:a16="http://schemas.microsoft.com/office/drawing/2014/main" id="{8EA39F2D-7157-497E-BECA-F56FC29452D5}"/>
              </a:ext>
            </a:extLst>
          </p:cNvPr>
          <p:cNvSpPr/>
          <p:nvPr/>
        </p:nvSpPr>
        <p:spPr>
          <a:xfrm>
            <a:off x="5827878" y="1949816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це 43">
            <a:extLst>
              <a:ext uri="{FF2B5EF4-FFF2-40B4-BE49-F238E27FC236}">
                <a16:creationId xmlns:a16="http://schemas.microsoft.com/office/drawing/2014/main" id="{ED03D05F-AC23-486B-82E4-5802133F435D}"/>
              </a:ext>
            </a:extLst>
          </p:cNvPr>
          <p:cNvSpPr/>
          <p:nvPr/>
        </p:nvSpPr>
        <p:spPr>
          <a:xfrm>
            <a:off x="6659184" y="194981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ерце 44">
            <a:extLst>
              <a:ext uri="{FF2B5EF4-FFF2-40B4-BE49-F238E27FC236}">
                <a16:creationId xmlns:a16="http://schemas.microsoft.com/office/drawing/2014/main" id="{C467FAF0-E53D-44A5-91B7-7A4A9FCB1C15}"/>
              </a:ext>
            </a:extLst>
          </p:cNvPr>
          <p:cNvSpPr/>
          <p:nvPr/>
        </p:nvSpPr>
        <p:spPr>
          <a:xfrm>
            <a:off x="7160429" y="193479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ерце 45">
            <a:extLst>
              <a:ext uri="{FF2B5EF4-FFF2-40B4-BE49-F238E27FC236}">
                <a16:creationId xmlns:a16="http://schemas.microsoft.com/office/drawing/2014/main" id="{8AA8B9BA-EC68-4AD3-AC19-2BF880DD373C}"/>
              </a:ext>
            </a:extLst>
          </p:cNvPr>
          <p:cNvSpPr/>
          <p:nvPr/>
        </p:nvSpPr>
        <p:spPr>
          <a:xfrm>
            <a:off x="2403075" y="2200187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ерце 46">
            <a:extLst>
              <a:ext uri="{FF2B5EF4-FFF2-40B4-BE49-F238E27FC236}">
                <a16:creationId xmlns:a16="http://schemas.microsoft.com/office/drawing/2014/main" id="{6B853E5F-EAA6-42AD-818D-1CD8CF9F9E7F}"/>
              </a:ext>
            </a:extLst>
          </p:cNvPr>
          <p:cNvSpPr/>
          <p:nvPr/>
        </p:nvSpPr>
        <p:spPr>
          <a:xfrm>
            <a:off x="3767756" y="2200187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ерце 47">
            <a:extLst>
              <a:ext uri="{FF2B5EF4-FFF2-40B4-BE49-F238E27FC236}">
                <a16:creationId xmlns:a16="http://schemas.microsoft.com/office/drawing/2014/main" id="{09545719-CF4B-4763-ACC4-8921B00512B1}"/>
              </a:ext>
            </a:extLst>
          </p:cNvPr>
          <p:cNvSpPr/>
          <p:nvPr/>
        </p:nvSpPr>
        <p:spPr>
          <a:xfrm>
            <a:off x="4513571" y="2200187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це 48">
            <a:extLst>
              <a:ext uri="{FF2B5EF4-FFF2-40B4-BE49-F238E27FC236}">
                <a16:creationId xmlns:a16="http://schemas.microsoft.com/office/drawing/2014/main" id="{435CF803-AE36-422E-9B37-0B85E5437585}"/>
              </a:ext>
            </a:extLst>
          </p:cNvPr>
          <p:cNvSpPr/>
          <p:nvPr/>
        </p:nvSpPr>
        <p:spPr>
          <a:xfrm>
            <a:off x="6064799" y="220276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ерце 49">
            <a:extLst>
              <a:ext uri="{FF2B5EF4-FFF2-40B4-BE49-F238E27FC236}">
                <a16:creationId xmlns:a16="http://schemas.microsoft.com/office/drawing/2014/main" id="{B1ED8FA9-8DD2-4553-9EDA-5BFEF8CC8AAB}"/>
              </a:ext>
            </a:extLst>
          </p:cNvPr>
          <p:cNvSpPr/>
          <p:nvPr/>
        </p:nvSpPr>
        <p:spPr>
          <a:xfrm>
            <a:off x="7266564" y="220770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ерце 50">
            <a:extLst>
              <a:ext uri="{FF2B5EF4-FFF2-40B4-BE49-F238E27FC236}">
                <a16:creationId xmlns:a16="http://schemas.microsoft.com/office/drawing/2014/main" id="{4645C23A-B493-4600-B439-02E45C4B9199}"/>
              </a:ext>
            </a:extLst>
          </p:cNvPr>
          <p:cNvSpPr/>
          <p:nvPr/>
        </p:nvSpPr>
        <p:spPr>
          <a:xfrm>
            <a:off x="2979542" y="249410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це 51">
            <a:extLst>
              <a:ext uri="{FF2B5EF4-FFF2-40B4-BE49-F238E27FC236}">
                <a16:creationId xmlns:a16="http://schemas.microsoft.com/office/drawing/2014/main" id="{0BC63188-7365-4279-B4D2-2235DC0905D8}"/>
              </a:ext>
            </a:extLst>
          </p:cNvPr>
          <p:cNvSpPr/>
          <p:nvPr/>
        </p:nvSpPr>
        <p:spPr>
          <a:xfrm>
            <a:off x="8680203" y="220770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це 52">
            <a:extLst>
              <a:ext uri="{FF2B5EF4-FFF2-40B4-BE49-F238E27FC236}">
                <a16:creationId xmlns:a16="http://schemas.microsoft.com/office/drawing/2014/main" id="{2F0CAFD8-CE90-44DF-8836-A8ED383F681D}"/>
              </a:ext>
            </a:extLst>
          </p:cNvPr>
          <p:cNvSpPr/>
          <p:nvPr/>
        </p:nvSpPr>
        <p:spPr>
          <a:xfrm>
            <a:off x="7728805" y="221173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ерце 53">
            <a:extLst>
              <a:ext uri="{FF2B5EF4-FFF2-40B4-BE49-F238E27FC236}">
                <a16:creationId xmlns:a16="http://schemas.microsoft.com/office/drawing/2014/main" id="{6AD41326-F68E-4407-B439-639815D41C80}"/>
              </a:ext>
            </a:extLst>
          </p:cNvPr>
          <p:cNvSpPr/>
          <p:nvPr/>
        </p:nvSpPr>
        <p:spPr>
          <a:xfrm>
            <a:off x="3449699" y="249410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це 54">
            <a:extLst>
              <a:ext uri="{FF2B5EF4-FFF2-40B4-BE49-F238E27FC236}">
                <a16:creationId xmlns:a16="http://schemas.microsoft.com/office/drawing/2014/main" id="{56C81FB4-2C3D-44FB-B0D0-8AF96C61598F}"/>
              </a:ext>
            </a:extLst>
          </p:cNvPr>
          <p:cNvSpPr/>
          <p:nvPr/>
        </p:nvSpPr>
        <p:spPr>
          <a:xfrm>
            <a:off x="6111062" y="249409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це 55">
            <a:extLst>
              <a:ext uri="{FF2B5EF4-FFF2-40B4-BE49-F238E27FC236}">
                <a16:creationId xmlns:a16="http://schemas.microsoft.com/office/drawing/2014/main" id="{C1BAF65B-D9F5-42EC-BEA3-70D58B8515ED}"/>
              </a:ext>
            </a:extLst>
          </p:cNvPr>
          <p:cNvSpPr/>
          <p:nvPr/>
        </p:nvSpPr>
        <p:spPr>
          <a:xfrm>
            <a:off x="7474839" y="247639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це 56">
            <a:extLst>
              <a:ext uri="{FF2B5EF4-FFF2-40B4-BE49-F238E27FC236}">
                <a16:creationId xmlns:a16="http://schemas.microsoft.com/office/drawing/2014/main" id="{E2BCA167-B72F-4B58-80B3-1B0631D0C70E}"/>
              </a:ext>
            </a:extLst>
          </p:cNvPr>
          <p:cNvSpPr/>
          <p:nvPr/>
        </p:nvSpPr>
        <p:spPr>
          <a:xfrm>
            <a:off x="7830546" y="248942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Серце 57">
            <a:extLst>
              <a:ext uri="{FF2B5EF4-FFF2-40B4-BE49-F238E27FC236}">
                <a16:creationId xmlns:a16="http://schemas.microsoft.com/office/drawing/2014/main" id="{45A007DE-80A4-4454-B359-C4F4CD5255C4}"/>
              </a:ext>
            </a:extLst>
          </p:cNvPr>
          <p:cNvSpPr/>
          <p:nvPr/>
        </p:nvSpPr>
        <p:spPr>
          <a:xfrm>
            <a:off x="826305" y="275912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це 58">
            <a:extLst>
              <a:ext uri="{FF2B5EF4-FFF2-40B4-BE49-F238E27FC236}">
                <a16:creationId xmlns:a16="http://schemas.microsoft.com/office/drawing/2014/main" id="{76A00F93-07F1-4BCA-B7B0-F4B134A12C33}"/>
              </a:ext>
            </a:extLst>
          </p:cNvPr>
          <p:cNvSpPr/>
          <p:nvPr/>
        </p:nvSpPr>
        <p:spPr>
          <a:xfrm>
            <a:off x="1623923" y="275912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це 60">
            <a:extLst>
              <a:ext uri="{FF2B5EF4-FFF2-40B4-BE49-F238E27FC236}">
                <a16:creationId xmlns:a16="http://schemas.microsoft.com/office/drawing/2014/main" id="{370A64A5-460A-45D1-B351-890960AC6854}"/>
              </a:ext>
            </a:extLst>
          </p:cNvPr>
          <p:cNvSpPr/>
          <p:nvPr/>
        </p:nvSpPr>
        <p:spPr>
          <a:xfrm>
            <a:off x="2284496" y="275912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це 61">
            <a:extLst>
              <a:ext uri="{FF2B5EF4-FFF2-40B4-BE49-F238E27FC236}">
                <a16:creationId xmlns:a16="http://schemas.microsoft.com/office/drawing/2014/main" id="{D921B510-C1FA-4D31-B0C3-96AB0ED0866D}"/>
              </a:ext>
            </a:extLst>
          </p:cNvPr>
          <p:cNvSpPr/>
          <p:nvPr/>
        </p:nvSpPr>
        <p:spPr>
          <a:xfrm>
            <a:off x="4619706" y="275912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3" name="Серце 62">
            <a:extLst>
              <a:ext uri="{FF2B5EF4-FFF2-40B4-BE49-F238E27FC236}">
                <a16:creationId xmlns:a16="http://schemas.microsoft.com/office/drawing/2014/main" id="{BBC10D76-B1B8-440E-B4E2-0B39C475CF88}"/>
              </a:ext>
            </a:extLst>
          </p:cNvPr>
          <p:cNvSpPr/>
          <p:nvPr/>
        </p:nvSpPr>
        <p:spPr>
          <a:xfrm>
            <a:off x="5256690" y="275912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це 63">
            <a:extLst>
              <a:ext uri="{FF2B5EF4-FFF2-40B4-BE49-F238E27FC236}">
                <a16:creationId xmlns:a16="http://schemas.microsoft.com/office/drawing/2014/main" id="{B41BB00C-43EA-423F-81A8-FEFDC947DDB2}"/>
              </a:ext>
            </a:extLst>
          </p:cNvPr>
          <p:cNvSpPr/>
          <p:nvPr/>
        </p:nvSpPr>
        <p:spPr>
          <a:xfrm>
            <a:off x="5914604" y="276668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це 64">
            <a:extLst>
              <a:ext uri="{FF2B5EF4-FFF2-40B4-BE49-F238E27FC236}">
                <a16:creationId xmlns:a16="http://schemas.microsoft.com/office/drawing/2014/main" id="{B2439789-AE58-4320-A935-FBE43B7B8773}"/>
              </a:ext>
            </a:extLst>
          </p:cNvPr>
          <p:cNvSpPr/>
          <p:nvPr/>
        </p:nvSpPr>
        <p:spPr>
          <a:xfrm>
            <a:off x="6638576" y="276668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6" name="Серце 65">
            <a:extLst>
              <a:ext uri="{FF2B5EF4-FFF2-40B4-BE49-F238E27FC236}">
                <a16:creationId xmlns:a16="http://schemas.microsoft.com/office/drawing/2014/main" id="{1DA50755-394F-4615-8480-BABCD2A98AF6}"/>
              </a:ext>
            </a:extLst>
          </p:cNvPr>
          <p:cNvSpPr/>
          <p:nvPr/>
        </p:nvSpPr>
        <p:spPr>
          <a:xfrm>
            <a:off x="7039116" y="275456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7" name="Серце 66">
            <a:extLst>
              <a:ext uri="{FF2B5EF4-FFF2-40B4-BE49-F238E27FC236}">
                <a16:creationId xmlns:a16="http://schemas.microsoft.com/office/drawing/2014/main" id="{01FECC77-AA4A-49CC-B0A1-454DB38946F7}"/>
              </a:ext>
            </a:extLst>
          </p:cNvPr>
          <p:cNvSpPr/>
          <p:nvPr/>
        </p:nvSpPr>
        <p:spPr>
          <a:xfrm>
            <a:off x="9384119" y="276668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Серце 67">
            <a:extLst>
              <a:ext uri="{FF2B5EF4-FFF2-40B4-BE49-F238E27FC236}">
                <a16:creationId xmlns:a16="http://schemas.microsoft.com/office/drawing/2014/main" id="{421D0B7D-B697-4023-AFF5-D3283FA6F6C6}"/>
              </a:ext>
            </a:extLst>
          </p:cNvPr>
          <p:cNvSpPr/>
          <p:nvPr/>
        </p:nvSpPr>
        <p:spPr>
          <a:xfrm>
            <a:off x="2716998" y="302521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9" name="Серце 68">
            <a:extLst>
              <a:ext uri="{FF2B5EF4-FFF2-40B4-BE49-F238E27FC236}">
                <a16:creationId xmlns:a16="http://schemas.microsoft.com/office/drawing/2014/main" id="{E30A943D-1F9A-4AB2-BAAF-4BD8972EFCEF}"/>
              </a:ext>
            </a:extLst>
          </p:cNvPr>
          <p:cNvSpPr/>
          <p:nvPr/>
        </p:nvSpPr>
        <p:spPr>
          <a:xfrm>
            <a:off x="4216505" y="302521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0" name="Серце 69">
            <a:extLst>
              <a:ext uri="{FF2B5EF4-FFF2-40B4-BE49-F238E27FC236}">
                <a16:creationId xmlns:a16="http://schemas.microsoft.com/office/drawing/2014/main" id="{5FD552C1-45DA-42BB-B235-006AE4590371}"/>
              </a:ext>
            </a:extLst>
          </p:cNvPr>
          <p:cNvSpPr/>
          <p:nvPr/>
        </p:nvSpPr>
        <p:spPr>
          <a:xfrm>
            <a:off x="6095999" y="302521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1" name="Серце 70">
            <a:extLst>
              <a:ext uri="{FF2B5EF4-FFF2-40B4-BE49-F238E27FC236}">
                <a16:creationId xmlns:a16="http://schemas.microsoft.com/office/drawing/2014/main" id="{1A42C3ED-F1C9-43C4-84FA-06929370732F}"/>
              </a:ext>
            </a:extLst>
          </p:cNvPr>
          <p:cNvSpPr/>
          <p:nvPr/>
        </p:nvSpPr>
        <p:spPr>
          <a:xfrm>
            <a:off x="2231428" y="330919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2" name="Серце 71">
            <a:extLst>
              <a:ext uri="{FF2B5EF4-FFF2-40B4-BE49-F238E27FC236}">
                <a16:creationId xmlns:a16="http://schemas.microsoft.com/office/drawing/2014/main" id="{346C578B-7D48-4309-8706-8604FD4F3BC5}"/>
              </a:ext>
            </a:extLst>
          </p:cNvPr>
          <p:cNvSpPr/>
          <p:nvPr/>
        </p:nvSpPr>
        <p:spPr>
          <a:xfrm>
            <a:off x="3771416" y="330919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3" name="Серце 72">
            <a:extLst>
              <a:ext uri="{FF2B5EF4-FFF2-40B4-BE49-F238E27FC236}">
                <a16:creationId xmlns:a16="http://schemas.microsoft.com/office/drawing/2014/main" id="{A6D45E51-299B-4D49-B8D4-0CA6988212F4}"/>
              </a:ext>
            </a:extLst>
          </p:cNvPr>
          <p:cNvSpPr/>
          <p:nvPr/>
        </p:nvSpPr>
        <p:spPr>
          <a:xfrm>
            <a:off x="4228215" y="330919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4" name="Серце 73">
            <a:extLst>
              <a:ext uri="{FF2B5EF4-FFF2-40B4-BE49-F238E27FC236}">
                <a16:creationId xmlns:a16="http://schemas.microsoft.com/office/drawing/2014/main" id="{1D5852DD-6CA4-4FEC-B6AB-FCB6A88E3E2A}"/>
              </a:ext>
            </a:extLst>
          </p:cNvPr>
          <p:cNvSpPr/>
          <p:nvPr/>
        </p:nvSpPr>
        <p:spPr>
          <a:xfrm>
            <a:off x="5389997" y="330919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5" name="Серце 74">
            <a:extLst>
              <a:ext uri="{FF2B5EF4-FFF2-40B4-BE49-F238E27FC236}">
                <a16:creationId xmlns:a16="http://schemas.microsoft.com/office/drawing/2014/main" id="{9FF826E3-4369-49F5-A53A-75DC05FFDD88}"/>
              </a:ext>
            </a:extLst>
          </p:cNvPr>
          <p:cNvSpPr/>
          <p:nvPr/>
        </p:nvSpPr>
        <p:spPr>
          <a:xfrm>
            <a:off x="5702691" y="330919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6" name="Серце 75">
            <a:extLst>
              <a:ext uri="{FF2B5EF4-FFF2-40B4-BE49-F238E27FC236}">
                <a16:creationId xmlns:a16="http://schemas.microsoft.com/office/drawing/2014/main" id="{6B7CB7C2-AC5A-4836-8385-50435AC7A744}"/>
              </a:ext>
            </a:extLst>
          </p:cNvPr>
          <p:cNvSpPr/>
          <p:nvPr/>
        </p:nvSpPr>
        <p:spPr>
          <a:xfrm>
            <a:off x="6202134" y="330919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7" name="Серце 76">
            <a:extLst>
              <a:ext uri="{FF2B5EF4-FFF2-40B4-BE49-F238E27FC236}">
                <a16:creationId xmlns:a16="http://schemas.microsoft.com/office/drawing/2014/main" id="{15D11EEC-530F-4F62-B667-0A2A608212FB}"/>
              </a:ext>
            </a:extLst>
          </p:cNvPr>
          <p:cNvSpPr/>
          <p:nvPr/>
        </p:nvSpPr>
        <p:spPr>
          <a:xfrm>
            <a:off x="6700426" y="329998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Серце 77">
            <a:extLst>
              <a:ext uri="{FF2B5EF4-FFF2-40B4-BE49-F238E27FC236}">
                <a16:creationId xmlns:a16="http://schemas.microsoft.com/office/drawing/2014/main" id="{48F2501C-2CD6-46DC-B62F-E005FB5F0642}"/>
              </a:ext>
            </a:extLst>
          </p:cNvPr>
          <p:cNvSpPr/>
          <p:nvPr/>
        </p:nvSpPr>
        <p:spPr>
          <a:xfrm>
            <a:off x="7512563" y="329998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9" name="Серце 78">
            <a:extLst>
              <a:ext uri="{FF2B5EF4-FFF2-40B4-BE49-F238E27FC236}">
                <a16:creationId xmlns:a16="http://schemas.microsoft.com/office/drawing/2014/main" id="{7C5B7607-2D94-4B10-A7F3-5D0F492B73FC}"/>
              </a:ext>
            </a:extLst>
          </p:cNvPr>
          <p:cNvSpPr/>
          <p:nvPr/>
        </p:nvSpPr>
        <p:spPr>
          <a:xfrm>
            <a:off x="8999722" y="329998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0" name="Серце 79">
            <a:extLst>
              <a:ext uri="{FF2B5EF4-FFF2-40B4-BE49-F238E27FC236}">
                <a16:creationId xmlns:a16="http://schemas.microsoft.com/office/drawing/2014/main" id="{8B7B25F5-0B08-41D0-90C2-B5C07DA4BAF1}"/>
              </a:ext>
            </a:extLst>
          </p:cNvPr>
          <p:cNvSpPr/>
          <p:nvPr/>
        </p:nvSpPr>
        <p:spPr>
          <a:xfrm>
            <a:off x="3001867" y="357586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1" name="Серце 80">
            <a:extLst>
              <a:ext uri="{FF2B5EF4-FFF2-40B4-BE49-F238E27FC236}">
                <a16:creationId xmlns:a16="http://schemas.microsoft.com/office/drawing/2014/main" id="{F0AA5BE5-D72B-471F-97A5-A1D375BAF1BD}"/>
              </a:ext>
            </a:extLst>
          </p:cNvPr>
          <p:cNvSpPr/>
          <p:nvPr/>
        </p:nvSpPr>
        <p:spPr>
          <a:xfrm>
            <a:off x="1517788" y="384528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2" name="Серце 81">
            <a:extLst>
              <a:ext uri="{FF2B5EF4-FFF2-40B4-BE49-F238E27FC236}">
                <a16:creationId xmlns:a16="http://schemas.microsoft.com/office/drawing/2014/main" id="{1A7D3479-7AAF-4428-A8FA-FA84C6D26376}"/>
              </a:ext>
            </a:extLst>
          </p:cNvPr>
          <p:cNvSpPr/>
          <p:nvPr/>
        </p:nvSpPr>
        <p:spPr>
          <a:xfrm>
            <a:off x="2456142" y="384528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3" name="Серце 82">
            <a:extLst>
              <a:ext uri="{FF2B5EF4-FFF2-40B4-BE49-F238E27FC236}">
                <a16:creationId xmlns:a16="http://schemas.microsoft.com/office/drawing/2014/main" id="{A8D0C4B4-5F9D-4F9A-8396-FA75309F615F}"/>
              </a:ext>
            </a:extLst>
          </p:cNvPr>
          <p:cNvSpPr/>
          <p:nvPr/>
        </p:nvSpPr>
        <p:spPr>
          <a:xfrm>
            <a:off x="3010455" y="384528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4" name="Серце 83">
            <a:extLst>
              <a:ext uri="{FF2B5EF4-FFF2-40B4-BE49-F238E27FC236}">
                <a16:creationId xmlns:a16="http://schemas.microsoft.com/office/drawing/2014/main" id="{EFBFF6D1-FFA8-4388-9147-B9190DC2B10D}"/>
              </a:ext>
            </a:extLst>
          </p:cNvPr>
          <p:cNvSpPr/>
          <p:nvPr/>
        </p:nvSpPr>
        <p:spPr>
          <a:xfrm>
            <a:off x="3820823" y="384528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Серце 84">
            <a:extLst>
              <a:ext uri="{FF2B5EF4-FFF2-40B4-BE49-F238E27FC236}">
                <a16:creationId xmlns:a16="http://schemas.microsoft.com/office/drawing/2014/main" id="{80EEBFB7-84F3-43E4-B9BA-B149D0256361}"/>
              </a:ext>
            </a:extLst>
          </p:cNvPr>
          <p:cNvSpPr/>
          <p:nvPr/>
        </p:nvSpPr>
        <p:spPr>
          <a:xfrm>
            <a:off x="4333835" y="384528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6" name="Серце 85">
            <a:extLst>
              <a:ext uri="{FF2B5EF4-FFF2-40B4-BE49-F238E27FC236}">
                <a16:creationId xmlns:a16="http://schemas.microsoft.com/office/drawing/2014/main" id="{18A72FC4-1FC7-47AF-AF9D-0270D7AD2BF7}"/>
              </a:ext>
            </a:extLst>
          </p:cNvPr>
          <p:cNvSpPr/>
          <p:nvPr/>
        </p:nvSpPr>
        <p:spPr>
          <a:xfrm>
            <a:off x="5218482" y="384528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7" name="Серце 86">
            <a:extLst>
              <a:ext uri="{FF2B5EF4-FFF2-40B4-BE49-F238E27FC236}">
                <a16:creationId xmlns:a16="http://schemas.microsoft.com/office/drawing/2014/main" id="{34E8BCFB-7EA8-40C2-8A0C-3F746E3D9B23}"/>
              </a:ext>
            </a:extLst>
          </p:cNvPr>
          <p:cNvSpPr/>
          <p:nvPr/>
        </p:nvSpPr>
        <p:spPr>
          <a:xfrm>
            <a:off x="5934013" y="3851707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8" name="Серце 87">
            <a:extLst>
              <a:ext uri="{FF2B5EF4-FFF2-40B4-BE49-F238E27FC236}">
                <a16:creationId xmlns:a16="http://schemas.microsoft.com/office/drawing/2014/main" id="{802C746A-FF7D-469B-94AE-A423818434BC}"/>
              </a:ext>
            </a:extLst>
          </p:cNvPr>
          <p:cNvSpPr/>
          <p:nvPr/>
        </p:nvSpPr>
        <p:spPr>
          <a:xfrm>
            <a:off x="6843119" y="3851707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9" name="Серце 88">
            <a:extLst>
              <a:ext uri="{FF2B5EF4-FFF2-40B4-BE49-F238E27FC236}">
                <a16:creationId xmlns:a16="http://schemas.microsoft.com/office/drawing/2014/main" id="{94FF0802-BBDD-4732-AE10-5D8A7333D06B}"/>
              </a:ext>
            </a:extLst>
          </p:cNvPr>
          <p:cNvSpPr/>
          <p:nvPr/>
        </p:nvSpPr>
        <p:spPr>
          <a:xfrm>
            <a:off x="879372" y="414188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0" name="Серце 89">
            <a:extLst>
              <a:ext uri="{FF2B5EF4-FFF2-40B4-BE49-F238E27FC236}">
                <a16:creationId xmlns:a16="http://schemas.microsoft.com/office/drawing/2014/main" id="{6C876E2A-D182-47BF-8806-A070A973987B}"/>
              </a:ext>
            </a:extLst>
          </p:cNvPr>
          <p:cNvSpPr/>
          <p:nvPr/>
        </p:nvSpPr>
        <p:spPr>
          <a:xfrm>
            <a:off x="3900408" y="412095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1" name="Серце 90">
            <a:extLst>
              <a:ext uri="{FF2B5EF4-FFF2-40B4-BE49-F238E27FC236}">
                <a16:creationId xmlns:a16="http://schemas.microsoft.com/office/drawing/2014/main" id="{3C01EA58-49EE-49AF-87FE-64C3D5818A2A}"/>
              </a:ext>
            </a:extLst>
          </p:cNvPr>
          <p:cNvSpPr/>
          <p:nvPr/>
        </p:nvSpPr>
        <p:spPr>
          <a:xfrm>
            <a:off x="4409807" y="412095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2" name="Серце 91">
            <a:extLst>
              <a:ext uri="{FF2B5EF4-FFF2-40B4-BE49-F238E27FC236}">
                <a16:creationId xmlns:a16="http://schemas.microsoft.com/office/drawing/2014/main" id="{48B95BFC-B689-4D56-A70B-CDB90B188B52}"/>
              </a:ext>
            </a:extLst>
          </p:cNvPr>
          <p:cNvSpPr/>
          <p:nvPr/>
        </p:nvSpPr>
        <p:spPr>
          <a:xfrm>
            <a:off x="4893585" y="412095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3" name="Серце 92">
            <a:extLst>
              <a:ext uri="{FF2B5EF4-FFF2-40B4-BE49-F238E27FC236}">
                <a16:creationId xmlns:a16="http://schemas.microsoft.com/office/drawing/2014/main" id="{FD8F97B2-CA88-4F3F-ADD4-901632DFD744}"/>
              </a:ext>
            </a:extLst>
          </p:cNvPr>
          <p:cNvSpPr/>
          <p:nvPr/>
        </p:nvSpPr>
        <p:spPr>
          <a:xfrm>
            <a:off x="6174594" y="412095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4" name="Серце 93">
            <a:extLst>
              <a:ext uri="{FF2B5EF4-FFF2-40B4-BE49-F238E27FC236}">
                <a16:creationId xmlns:a16="http://schemas.microsoft.com/office/drawing/2014/main" id="{D39F5CDC-82CE-489B-B295-A9C08C384DFF}"/>
              </a:ext>
            </a:extLst>
          </p:cNvPr>
          <p:cNvSpPr/>
          <p:nvPr/>
        </p:nvSpPr>
        <p:spPr>
          <a:xfrm>
            <a:off x="1038575" y="4410426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5" name="Серце 94">
            <a:extLst>
              <a:ext uri="{FF2B5EF4-FFF2-40B4-BE49-F238E27FC236}">
                <a16:creationId xmlns:a16="http://schemas.microsoft.com/office/drawing/2014/main" id="{3D994B56-66D4-437D-AB90-E4447B22DB3F}"/>
              </a:ext>
            </a:extLst>
          </p:cNvPr>
          <p:cNvSpPr/>
          <p:nvPr/>
        </p:nvSpPr>
        <p:spPr>
          <a:xfrm>
            <a:off x="2823133" y="441042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6" name="Серце 95">
            <a:extLst>
              <a:ext uri="{FF2B5EF4-FFF2-40B4-BE49-F238E27FC236}">
                <a16:creationId xmlns:a16="http://schemas.microsoft.com/office/drawing/2014/main" id="{413C7976-3EDB-4308-AD9E-D249B73EF9BC}"/>
              </a:ext>
            </a:extLst>
          </p:cNvPr>
          <p:cNvSpPr/>
          <p:nvPr/>
        </p:nvSpPr>
        <p:spPr>
          <a:xfrm>
            <a:off x="3352800" y="441042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7" name="Серце 96">
            <a:extLst>
              <a:ext uri="{FF2B5EF4-FFF2-40B4-BE49-F238E27FC236}">
                <a16:creationId xmlns:a16="http://schemas.microsoft.com/office/drawing/2014/main" id="{E339873B-ECFC-4313-987B-A07B753A73B0}"/>
              </a:ext>
            </a:extLst>
          </p:cNvPr>
          <p:cNvSpPr/>
          <p:nvPr/>
        </p:nvSpPr>
        <p:spPr>
          <a:xfrm>
            <a:off x="4743433" y="441042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8" name="Серце 97">
            <a:extLst>
              <a:ext uri="{FF2B5EF4-FFF2-40B4-BE49-F238E27FC236}">
                <a16:creationId xmlns:a16="http://schemas.microsoft.com/office/drawing/2014/main" id="{77BB158B-97ED-4EDA-A67C-EA1BEC02F6FC}"/>
              </a:ext>
            </a:extLst>
          </p:cNvPr>
          <p:cNvSpPr/>
          <p:nvPr/>
        </p:nvSpPr>
        <p:spPr>
          <a:xfrm>
            <a:off x="1930306" y="466857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9" name="Серце 98">
            <a:extLst>
              <a:ext uri="{FF2B5EF4-FFF2-40B4-BE49-F238E27FC236}">
                <a16:creationId xmlns:a16="http://schemas.microsoft.com/office/drawing/2014/main" id="{BAFD9FD2-F3EC-4353-90E7-1998954531EC}"/>
              </a:ext>
            </a:extLst>
          </p:cNvPr>
          <p:cNvSpPr/>
          <p:nvPr/>
        </p:nvSpPr>
        <p:spPr>
          <a:xfrm>
            <a:off x="3116590" y="468392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ерце 99">
            <a:extLst>
              <a:ext uri="{FF2B5EF4-FFF2-40B4-BE49-F238E27FC236}">
                <a16:creationId xmlns:a16="http://schemas.microsoft.com/office/drawing/2014/main" id="{181F440C-4601-498F-A8D4-9420C69755FD}"/>
              </a:ext>
            </a:extLst>
          </p:cNvPr>
          <p:cNvSpPr/>
          <p:nvPr/>
        </p:nvSpPr>
        <p:spPr>
          <a:xfrm>
            <a:off x="2564649" y="468392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1" name="Серце 100">
            <a:extLst>
              <a:ext uri="{FF2B5EF4-FFF2-40B4-BE49-F238E27FC236}">
                <a16:creationId xmlns:a16="http://schemas.microsoft.com/office/drawing/2014/main" id="{544E7969-377C-442C-85E5-3A766FE83490}"/>
              </a:ext>
            </a:extLst>
          </p:cNvPr>
          <p:cNvSpPr/>
          <p:nvPr/>
        </p:nvSpPr>
        <p:spPr>
          <a:xfrm>
            <a:off x="3421231" y="468120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2" name="Серце 101">
            <a:extLst>
              <a:ext uri="{FF2B5EF4-FFF2-40B4-BE49-F238E27FC236}">
                <a16:creationId xmlns:a16="http://schemas.microsoft.com/office/drawing/2014/main" id="{1914274E-1D77-4888-B170-5BA3DCC9B153}"/>
              </a:ext>
            </a:extLst>
          </p:cNvPr>
          <p:cNvSpPr/>
          <p:nvPr/>
        </p:nvSpPr>
        <p:spPr>
          <a:xfrm>
            <a:off x="827253" y="496621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3" name="Серце 102">
            <a:extLst>
              <a:ext uri="{FF2B5EF4-FFF2-40B4-BE49-F238E27FC236}">
                <a16:creationId xmlns:a16="http://schemas.microsoft.com/office/drawing/2014/main" id="{00FDFE1F-86EF-4483-B61A-C472EC573EF0}"/>
              </a:ext>
            </a:extLst>
          </p:cNvPr>
          <p:cNvSpPr/>
          <p:nvPr/>
        </p:nvSpPr>
        <p:spPr>
          <a:xfrm>
            <a:off x="2178360" y="496621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4" name="Серце 103">
            <a:extLst>
              <a:ext uri="{FF2B5EF4-FFF2-40B4-BE49-F238E27FC236}">
                <a16:creationId xmlns:a16="http://schemas.microsoft.com/office/drawing/2014/main" id="{1BC92F4A-2465-46DA-8FC4-728B8F8CF98A}"/>
              </a:ext>
            </a:extLst>
          </p:cNvPr>
          <p:cNvSpPr/>
          <p:nvPr/>
        </p:nvSpPr>
        <p:spPr>
          <a:xfrm>
            <a:off x="2770065" y="496621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5" name="Серце 104">
            <a:extLst>
              <a:ext uri="{FF2B5EF4-FFF2-40B4-BE49-F238E27FC236}">
                <a16:creationId xmlns:a16="http://schemas.microsoft.com/office/drawing/2014/main" id="{836C30BC-FBE7-407B-94F4-5B08C173D087}"/>
              </a:ext>
            </a:extLst>
          </p:cNvPr>
          <p:cNvSpPr/>
          <p:nvPr/>
        </p:nvSpPr>
        <p:spPr>
          <a:xfrm>
            <a:off x="3384585" y="495198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6" name="Серце 105">
            <a:extLst>
              <a:ext uri="{FF2B5EF4-FFF2-40B4-BE49-F238E27FC236}">
                <a16:creationId xmlns:a16="http://schemas.microsoft.com/office/drawing/2014/main" id="{90C84639-8E88-4699-8811-E3358F9DA489}"/>
              </a:ext>
            </a:extLst>
          </p:cNvPr>
          <p:cNvSpPr/>
          <p:nvPr/>
        </p:nvSpPr>
        <p:spPr>
          <a:xfrm>
            <a:off x="5279161" y="494888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7" name="Серце 106">
            <a:extLst>
              <a:ext uri="{FF2B5EF4-FFF2-40B4-BE49-F238E27FC236}">
                <a16:creationId xmlns:a16="http://schemas.microsoft.com/office/drawing/2014/main" id="{C9AD3C23-86B6-4A6A-965F-33C31224A751}"/>
              </a:ext>
            </a:extLst>
          </p:cNvPr>
          <p:cNvSpPr/>
          <p:nvPr/>
        </p:nvSpPr>
        <p:spPr>
          <a:xfrm>
            <a:off x="6772124" y="496620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8" name="Серце 107">
            <a:extLst>
              <a:ext uri="{FF2B5EF4-FFF2-40B4-BE49-F238E27FC236}">
                <a16:creationId xmlns:a16="http://schemas.microsoft.com/office/drawing/2014/main" id="{338B804D-B7DD-477C-AB62-DD3593002E99}"/>
              </a:ext>
            </a:extLst>
          </p:cNvPr>
          <p:cNvSpPr/>
          <p:nvPr/>
        </p:nvSpPr>
        <p:spPr>
          <a:xfrm>
            <a:off x="7006232" y="495662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9" name="Серце 108">
            <a:extLst>
              <a:ext uri="{FF2B5EF4-FFF2-40B4-BE49-F238E27FC236}">
                <a16:creationId xmlns:a16="http://schemas.microsoft.com/office/drawing/2014/main" id="{26569FF1-B869-41A5-9650-733DD99909D4}"/>
              </a:ext>
            </a:extLst>
          </p:cNvPr>
          <p:cNvSpPr/>
          <p:nvPr/>
        </p:nvSpPr>
        <p:spPr>
          <a:xfrm>
            <a:off x="1356633" y="519932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0" name="Серце 109">
            <a:extLst>
              <a:ext uri="{FF2B5EF4-FFF2-40B4-BE49-F238E27FC236}">
                <a16:creationId xmlns:a16="http://schemas.microsoft.com/office/drawing/2014/main" id="{CA8A7938-B0C1-4ACD-A9CA-606458862B4E}"/>
              </a:ext>
            </a:extLst>
          </p:cNvPr>
          <p:cNvSpPr/>
          <p:nvPr/>
        </p:nvSpPr>
        <p:spPr>
          <a:xfrm>
            <a:off x="2562277" y="521693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1" name="Серце 110">
            <a:extLst>
              <a:ext uri="{FF2B5EF4-FFF2-40B4-BE49-F238E27FC236}">
                <a16:creationId xmlns:a16="http://schemas.microsoft.com/office/drawing/2014/main" id="{4BD24737-420B-4513-B538-1DE7C35DBE96}"/>
              </a:ext>
            </a:extLst>
          </p:cNvPr>
          <p:cNvSpPr/>
          <p:nvPr/>
        </p:nvSpPr>
        <p:spPr>
          <a:xfrm>
            <a:off x="2846222" y="521693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2" name="Серце 111">
            <a:extLst>
              <a:ext uri="{FF2B5EF4-FFF2-40B4-BE49-F238E27FC236}">
                <a16:creationId xmlns:a16="http://schemas.microsoft.com/office/drawing/2014/main" id="{038CFC01-FA37-4A83-989F-97CCCA56A161}"/>
              </a:ext>
            </a:extLst>
          </p:cNvPr>
          <p:cNvSpPr/>
          <p:nvPr/>
        </p:nvSpPr>
        <p:spPr>
          <a:xfrm>
            <a:off x="3956958" y="523496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3" name="Серце 112">
            <a:extLst>
              <a:ext uri="{FF2B5EF4-FFF2-40B4-BE49-F238E27FC236}">
                <a16:creationId xmlns:a16="http://schemas.microsoft.com/office/drawing/2014/main" id="{C18A1250-DCCE-498A-975B-9DEB4B328F8E}"/>
              </a:ext>
            </a:extLst>
          </p:cNvPr>
          <p:cNvSpPr/>
          <p:nvPr/>
        </p:nvSpPr>
        <p:spPr>
          <a:xfrm>
            <a:off x="4782420" y="521693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4" name="Серце 113">
            <a:extLst>
              <a:ext uri="{FF2B5EF4-FFF2-40B4-BE49-F238E27FC236}">
                <a16:creationId xmlns:a16="http://schemas.microsoft.com/office/drawing/2014/main" id="{CBB9036A-5C68-404B-8459-FF5228364EC0}"/>
              </a:ext>
            </a:extLst>
          </p:cNvPr>
          <p:cNvSpPr/>
          <p:nvPr/>
        </p:nvSpPr>
        <p:spPr>
          <a:xfrm>
            <a:off x="6822623" y="523496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5" name="Серце 114">
            <a:extLst>
              <a:ext uri="{FF2B5EF4-FFF2-40B4-BE49-F238E27FC236}">
                <a16:creationId xmlns:a16="http://schemas.microsoft.com/office/drawing/2014/main" id="{4CD32330-DA9A-43C8-8D1E-4DFF778A5304}"/>
              </a:ext>
            </a:extLst>
          </p:cNvPr>
          <p:cNvSpPr/>
          <p:nvPr/>
        </p:nvSpPr>
        <p:spPr>
          <a:xfrm>
            <a:off x="1090283" y="549950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6" name="Серце 115">
            <a:extLst>
              <a:ext uri="{FF2B5EF4-FFF2-40B4-BE49-F238E27FC236}">
                <a16:creationId xmlns:a16="http://schemas.microsoft.com/office/drawing/2014/main" id="{82972AB2-0100-45BD-8280-152D8B32748A}"/>
              </a:ext>
            </a:extLst>
          </p:cNvPr>
          <p:cNvSpPr/>
          <p:nvPr/>
        </p:nvSpPr>
        <p:spPr>
          <a:xfrm>
            <a:off x="1983373" y="549950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7" name="Серце 116">
            <a:extLst>
              <a:ext uri="{FF2B5EF4-FFF2-40B4-BE49-F238E27FC236}">
                <a16:creationId xmlns:a16="http://schemas.microsoft.com/office/drawing/2014/main" id="{F181C349-8A93-47D8-A021-39E7A2C987E4}"/>
              </a:ext>
            </a:extLst>
          </p:cNvPr>
          <p:cNvSpPr/>
          <p:nvPr/>
        </p:nvSpPr>
        <p:spPr>
          <a:xfrm>
            <a:off x="2823132" y="549950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8" name="Серце 117">
            <a:extLst>
              <a:ext uri="{FF2B5EF4-FFF2-40B4-BE49-F238E27FC236}">
                <a16:creationId xmlns:a16="http://schemas.microsoft.com/office/drawing/2014/main" id="{DBEDE397-35E6-4038-81CA-6BD62E0D16A7}"/>
              </a:ext>
            </a:extLst>
          </p:cNvPr>
          <p:cNvSpPr/>
          <p:nvPr/>
        </p:nvSpPr>
        <p:spPr>
          <a:xfrm>
            <a:off x="4499260" y="548467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9" name="Серце 118">
            <a:extLst>
              <a:ext uri="{FF2B5EF4-FFF2-40B4-BE49-F238E27FC236}">
                <a16:creationId xmlns:a16="http://schemas.microsoft.com/office/drawing/2014/main" id="{0679A736-29C6-4A2E-8B31-9AAB4545880F}"/>
              </a:ext>
            </a:extLst>
          </p:cNvPr>
          <p:cNvSpPr/>
          <p:nvPr/>
        </p:nvSpPr>
        <p:spPr>
          <a:xfrm>
            <a:off x="2131952" y="577739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0" name="Серце 119">
            <a:extLst>
              <a:ext uri="{FF2B5EF4-FFF2-40B4-BE49-F238E27FC236}">
                <a16:creationId xmlns:a16="http://schemas.microsoft.com/office/drawing/2014/main" id="{B449B8B1-AF2D-4EE0-AAAD-87652155443D}"/>
              </a:ext>
            </a:extLst>
          </p:cNvPr>
          <p:cNvSpPr/>
          <p:nvPr/>
        </p:nvSpPr>
        <p:spPr>
          <a:xfrm>
            <a:off x="3396631" y="577028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1" name="Серце 120">
            <a:extLst>
              <a:ext uri="{FF2B5EF4-FFF2-40B4-BE49-F238E27FC236}">
                <a16:creationId xmlns:a16="http://schemas.microsoft.com/office/drawing/2014/main" id="{3F035127-5432-443E-8CDE-BF4BB4F46F2B}"/>
              </a:ext>
            </a:extLst>
          </p:cNvPr>
          <p:cNvSpPr/>
          <p:nvPr/>
        </p:nvSpPr>
        <p:spPr>
          <a:xfrm>
            <a:off x="4103673" y="5767806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2" name="Серце 121">
            <a:extLst>
              <a:ext uri="{FF2B5EF4-FFF2-40B4-BE49-F238E27FC236}">
                <a16:creationId xmlns:a16="http://schemas.microsoft.com/office/drawing/2014/main" id="{D6EFDC79-2629-44D7-A051-6D101764C75D}"/>
              </a:ext>
            </a:extLst>
          </p:cNvPr>
          <p:cNvSpPr/>
          <p:nvPr/>
        </p:nvSpPr>
        <p:spPr>
          <a:xfrm>
            <a:off x="4619705" y="575005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3" name="Серце 122">
            <a:extLst>
              <a:ext uri="{FF2B5EF4-FFF2-40B4-BE49-F238E27FC236}">
                <a16:creationId xmlns:a16="http://schemas.microsoft.com/office/drawing/2014/main" id="{CD66F692-F3DD-4DE7-8D4B-B05816EF3652}"/>
              </a:ext>
            </a:extLst>
          </p:cNvPr>
          <p:cNvSpPr/>
          <p:nvPr/>
        </p:nvSpPr>
        <p:spPr>
          <a:xfrm>
            <a:off x="5483703" y="575005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4" name="Серце 123">
            <a:extLst>
              <a:ext uri="{FF2B5EF4-FFF2-40B4-BE49-F238E27FC236}">
                <a16:creationId xmlns:a16="http://schemas.microsoft.com/office/drawing/2014/main" id="{C58AAA9B-3B0C-49C8-BA5A-E7263EDFA08E}"/>
              </a:ext>
            </a:extLst>
          </p:cNvPr>
          <p:cNvSpPr/>
          <p:nvPr/>
        </p:nvSpPr>
        <p:spPr>
          <a:xfrm>
            <a:off x="1736863" y="605008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5" name="Серце 124">
            <a:extLst>
              <a:ext uri="{FF2B5EF4-FFF2-40B4-BE49-F238E27FC236}">
                <a16:creationId xmlns:a16="http://schemas.microsoft.com/office/drawing/2014/main" id="{7708475A-1A65-4823-8E3A-D12BD4F87736}"/>
              </a:ext>
            </a:extLst>
          </p:cNvPr>
          <p:cNvSpPr/>
          <p:nvPr/>
        </p:nvSpPr>
        <p:spPr>
          <a:xfrm>
            <a:off x="2562276" y="605008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Серце 125">
            <a:extLst>
              <a:ext uri="{FF2B5EF4-FFF2-40B4-BE49-F238E27FC236}">
                <a16:creationId xmlns:a16="http://schemas.microsoft.com/office/drawing/2014/main" id="{68DB2449-1991-46C1-A83F-07AB47990464}"/>
              </a:ext>
            </a:extLst>
          </p:cNvPr>
          <p:cNvSpPr/>
          <p:nvPr/>
        </p:nvSpPr>
        <p:spPr>
          <a:xfrm>
            <a:off x="5774294" y="605008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31" name="Групувати 130">
            <a:extLst>
              <a:ext uri="{FF2B5EF4-FFF2-40B4-BE49-F238E27FC236}">
                <a16:creationId xmlns:a16="http://schemas.microsoft.com/office/drawing/2014/main" id="{9DDD8022-8CC3-488E-AE62-0F6BF7E9E1C3}"/>
              </a:ext>
            </a:extLst>
          </p:cNvPr>
          <p:cNvGrpSpPr/>
          <p:nvPr/>
        </p:nvGrpSpPr>
        <p:grpSpPr>
          <a:xfrm>
            <a:off x="2999746" y="282461"/>
            <a:ext cx="4458503" cy="744713"/>
            <a:chOff x="2999746" y="282461"/>
            <a:chExt cx="4458503" cy="744713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51C29AF4-0293-4EAF-9362-3A82B245F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1777" y1="37598" x2="21777" y2="37598"/>
                          <a14:foregroundMark x1="51465" y1="42480" x2="51465" y2="42480"/>
                          <a14:foregroundMark x1="58398" y1="41699" x2="58398" y2="41699"/>
                          <a14:foregroundMark x1="69824" y1="42480" x2="69824" y2="42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9" t="32572" r="13655" b="48347"/>
            <a:stretch/>
          </p:blipFill>
          <p:spPr>
            <a:xfrm>
              <a:off x="2999746" y="282461"/>
              <a:ext cx="1973521" cy="525007"/>
            </a:xfrm>
            <a:prstGeom prst="rect">
              <a:avLst/>
            </a:prstGeom>
          </p:spPr>
        </p:pic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153BBE3F-3655-40A4-A1C9-44062CA78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1777" y1="37598" x2="21777" y2="37598"/>
                          <a14:foregroundMark x1="51465" y1="42480" x2="51465" y2="42480"/>
                          <a14:foregroundMark x1="58398" y1="41699" x2="58398" y2="41699"/>
                          <a14:foregroundMark x1="69824" y1="42480" x2="69824" y2="42480"/>
                          <a14:foregroundMark x1="18457" y1="61035" x2="18457" y2="61035"/>
                          <a14:foregroundMark x1="22656" y1="59863" x2="22656" y2="59863"/>
                          <a14:foregroundMark x1="33887" y1="58398" x2="33887" y2="58398"/>
                          <a14:foregroundMark x1="54395" y1="58105" x2="54395" y2="58105"/>
                          <a14:foregroundMark x1="63574" y1="57520" x2="63574" y2="57520"/>
                          <a14:foregroundMark x1="74316" y1="58105" x2="74316" y2="58105"/>
                          <a14:foregroundMark x1="81055" y1="61035" x2="81055" y2="61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9" t="49754" r="4302" b="23580"/>
            <a:stretch/>
          </p:blipFill>
          <p:spPr>
            <a:xfrm>
              <a:off x="5096190" y="293450"/>
              <a:ext cx="2362059" cy="733724"/>
            </a:xfrm>
            <a:prstGeom prst="rect">
              <a:avLst/>
            </a:prstGeom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6754488D-0670-4E2E-8753-2BCF79993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80" b="89867" l="9980" r="92843">
                        <a14:foregroundMark x1="92843" y1="85606" x2="92843" y2="85701"/>
                        <a14:foregroundMark x1="58065" y1="9280" x2="58065" y2="9280"/>
                        <a14:foregroundMark x1="56048" y1="16004" x2="56048" y2="16004"/>
                        <a14:foregroundMark x1="53730" y1="28409" x2="53730" y2="28409"/>
                        <a14:foregroundMark x1="53226" y1="45928" x2="53226" y2="45928"/>
                        <a14:foregroundMark x1="54940" y1="17992" x2="54940" y2="17992"/>
                        <a14:foregroundMark x1="78528" y1="30208" x2="78528" y2="30208"/>
                        <a14:foregroundMark x1="75000" y1="25284" x2="75000" y2="26231"/>
                        <a14:foregroundMark x1="77218" y1="29261" x2="78125" y2="30587"/>
                        <a14:foregroundMark x1="79839" y1="33523" x2="81452" y2="35511"/>
                        <a14:foregroundMark x1="81754" y1="37689" x2="81452" y2="36269"/>
                        <a14:foregroundMark x1="30343" y1="35701" x2="30343" y2="35701"/>
                        <a14:foregroundMark x1="30141" y1="39205" x2="30141" y2="39205"/>
                        <a14:foregroundMark x1="20060" y1="38163" x2="20060" y2="38163"/>
                        <a14:foregroundMark x1="18952" y1="35701" x2="18952" y2="35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54" y="3340548"/>
            <a:ext cx="3275769" cy="3487109"/>
          </a:xfrm>
          <a:prstGeom prst="rect">
            <a:avLst/>
          </a:prstGeom>
        </p:spPr>
      </p:pic>
      <p:grpSp>
        <p:nvGrpSpPr>
          <p:cNvPr id="134" name="Групувати 133">
            <a:extLst>
              <a:ext uri="{FF2B5EF4-FFF2-40B4-BE49-F238E27FC236}">
                <a16:creationId xmlns:a16="http://schemas.microsoft.com/office/drawing/2014/main" id="{90451B6B-6A16-4A67-96AB-9DAC2BFF4422}"/>
              </a:ext>
            </a:extLst>
          </p:cNvPr>
          <p:cNvGrpSpPr/>
          <p:nvPr/>
        </p:nvGrpSpPr>
        <p:grpSpPr>
          <a:xfrm>
            <a:off x="554600" y="224641"/>
            <a:ext cx="8782317" cy="6408718"/>
            <a:chOff x="387501" y="207723"/>
            <a:chExt cx="8782317" cy="6408718"/>
          </a:xfrm>
        </p:grpSpPr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177FADE0-FD48-4DF8-816D-5AC98EE71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01" y="207723"/>
              <a:ext cx="8782317" cy="6408718"/>
            </a:xfrm>
            <a:prstGeom prst="rect">
              <a:avLst/>
            </a:prstGeom>
          </p:spPr>
        </p:pic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CE57FA18-EBA0-49EC-A0E7-2C7E53E0D37D}"/>
                </a:ext>
              </a:extLst>
            </p:cNvPr>
            <p:cNvSpPr/>
            <p:nvPr/>
          </p:nvSpPr>
          <p:spPr>
            <a:xfrm>
              <a:off x="2509896" y="387512"/>
              <a:ext cx="4978129" cy="592118"/>
            </a:xfrm>
            <a:prstGeom prst="ellipse">
              <a:avLst/>
            </a:prstGeom>
            <a:solidFill>
              <a:srgbClr val="E2EDF4"/>
            </a:solidFill>
            <a:ln>
              <a:solidFill>
                <a:srgbClr val="E2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37" name="Хмара 136">
            <a:extLst>
              <a:ext uri="{FF2B5EF4-FFF2-40B4-BE49-F238E27FC236}">
                <a16:creationId xmlns:a16="http://schemas.microsoft.com/office/drawing/2014/main" id="{B2AA0EAB-0760-46E5-9FA7-C814D4C1A0F8}"/>
              </a:ext>
            </a:extLst>
          </p:cNvPr>
          <p:cNvSpPr/>
          <p:nvPr/>
        </p:nvSpPr>
        <p:spPr>
          <a:xfrm>
            <a:off x="552852" y="2545803"/>
            <a:ext cx="2896938" cy="988664"/>
          </a:xfrm>
          <a:prstGeom prst="cloud">
            <a:avLst/>
          </a:prstGeom>
          <a:solidFill>
            <a:schemeClr val="bg1"/>
          </a:solidFill>
          <a:ln>
            <a:solidFill>
              <a:srgbClr val="E2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Где жила девочка Лада?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8" name="Хмара 137">
            <a:extLst>
              <a:ext uri="{FF2B5EF4-FFF2-40B4-BE49-F238E27FC236}">
                <a16:creationId xmlns:a16="http://schemas.microsoft.com/office/drawing/2014/main" id="{A0A8DCEB-1228-40A9-9E53-D956684BA06E}"/>
              </a:ext>
            </a:extLst>
          </p:cNvPr>
          <p:cNvSpPr/>
          <p:nvPr/>
        </p:nvSpPr>
        <p:spPr>
          <a:xfrm>
            <a:off x="6280729" y="1798598"/>
            <a:ext cx="2982164" cy="1162438"/>
          </a:xfrm>
          <a:prstGeom prst="cloud">
            <a:avLst/>
          </a:prstGeom>
          <a:solidFill>
            <a:schemeClr val="bg1"/>
          </a:solidFill>
          <a:ln>
            <a:solidFill>
              <a:srgbClr val="E2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Какой наряд был у королевы?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9" name="Хмара 138">
            <a:extLst>
              <a:ext uri="{FF2B5EF4-FFF2-40B4-BE49-F238E27FC236}">
                <a16:creationId xmlns:a16="http://schemas.microsoft.com/office/drawing/2014/main" id="{1A0DCE6F-E406-4339-A09C-468FC4B1BF2D}"/>
              </a:ext>
            </a:extLst>
          </p:cNvPr>
          <p:cNvSpPr/>
          <p:nvPr/>
        </p:nvSpPr>
        <p:spPr>
          <a:xfrm>
            <a:off x="630222" y="4438451"/>
            <a:ext cx="2521539" cy="699858"/>
          </a:xfrm>
          <a:prstGeom prst="cloud">
            <a:avLst/>
          </a:prstGeom>
          <a:solidFill>
            <a:schemeClr val="bg1"/>
          </a:solidFill>
          <a:ln>
            <a:solidFill>
              <a:srgbClr val="E2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Как зовут собаку Лады?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0" name="Хмара 139">
            <a:extLst>
              <a:ext uri="{FF2B5EF4-FFF2-40B4-BE49-F238E27FC236}">
                <a16:creationId xmlns:a16="http://schemas.microsoft.com/office/drawing/2014/main" id="{38AE0EDB-51BD-42D7-B12A-108EF85A782D}"/>
              </a:ext>
            </a:extLst>
          </p:cNvPr>
          <p:cNvSpPr/>
          <p:nvPr/>
        </p:nvSpPr>
        <p:spPr>
          <a:xfrm>
            <a:off x="2746622" y="5523135"/>
            <a:ext cx="2107393" cy="932436"/>
          </a:xfrm>
          <a:prstGeom prst="cloud">
            <a:avLst/>
          </a:prstGeom>
          <a:solidFill>
            <a:schemeClr val="bg1"/>
          </a:solidFill>
          <a:ln>
            <a:solidFill>
              <a:srgbClr val="E2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Как Лада помогла королеве?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1" name="Хмара 140">
            <a:extLst>
              <a:ext uri="{FF2B5EF4-FFF2-40B4-BE49-F238E27FC236}">
                <a16:creationId xmlns:a16="http://schemas.microsoft.com/office/drawing/2014/main" id="{D986C12A-6B1B-495C-A046-45A77903D179}"/>
              </a:ext>
            </a:extLst>
          </p:cNvPr>
          <p:cNvSpPr/>
          <p:nvPr/>
        </p:nvSpPr>
        <p:spPr>
          <a:xfrm>
            <a:off x="4695121" y="4262486"/>
            <a:ext cx="2384180" cy="1083572"/>
          </a:xfrm>
          <a:prstGeom prst="cloud">
            <a:avLst/>
          </a:prstGeom>
          <a:solidFill>
            <a:schemeClr val="bg1"/>
          </a:solidFill>
          <a:ln>
            <a:solidFill>
              <a:srgbClr val="E2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Что королева подарила Ладе?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BBF4315E-B9EC-4C84-82E7-161F43E86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46" y="615977"/>
            <a:ext cx="5671399" cy="5671399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8FC2D7E-CE39-4833-9ABB-0C1D0D7998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7" y="6047710"/>
            <a:ext cx="929104" cy="85528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442E0D46-ACD7-4731-890F-8D950EE480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6" y="4425812"/>
            <a:ext cx="2180513" cy="21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8B02CAA-FC71-4FCA-9895-F4B119F54560}"/>
</file>

<file path=customXml/itemProps2.xml><?xml version="1.0" encoding="utf-8"?>
<ds:datastoreItem xmlns:ds="http://schemas.openxmlformats.org/officeDocument/2006/customXml" ds:itemID="{E0D7B00E-9C8B-4F58-AD6C-0B24FE78D9B8}"/>
</file>

<file path=customXml/itemProps3.xml><?xml version="1.0" encoding="utf-8"?>
<ds:datastoreItem xmlns:ds="http://schemas.openxmlformats.org/officeDocument/2006/customXml" ds:itemID="{798BB486-FFF7-4648-B722-5C4758B34E78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258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2026-01-26T19:56:52Z</dcterms:created>
  <dcterms:modified xsi:type="dcterms:W3CDTF">2026-01-29T15:18:45Z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