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843586" y="5624482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корзине сидит ворона.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941079" y="5562927"/>
            <a:ext cx="618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Воробей клюёт грушу.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91696" y="5255150"/>
            <a:ext cx="728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корзинке лежит кукуруза, смородина и морковка.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357952" y="5593703"/>
            <a:ext cx="70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забора стоит корзина.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147822" y="5316703"/>
            <a:ext cx="61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корзины растёт крыжовник.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768128" y="5291311"/>
            <a:ext cx="703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картинке две вороны и два воробья.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128656" y="5334785"/>
            <a:ext cx="59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Ворона держит в клюве смородину.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789385" y="5655258"/>
            <a:ext cx="607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Ворона сидит на заборе.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849875" y="523331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967253" y="3059016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395998" y="484975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136" y="645988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5" y="3047094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2687" y="629079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81727" y="2022546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  ПОД  ВО  РО  КА  НА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204981" y="2021750"/>
            <a:ext cx="4271537" cy="57841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  ЛАН  КО  РО  ДЫ  БЕЙ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377841" y="4611446"/>
            <a:ext cx="5378300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СМО  КРО  ФУТ  РО  ДИ  БОЛ  НА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767679" y="2039282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4862" y="2022546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3717" y="2043688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3016" y="197814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9172" y="1994472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1022" y="2025078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1743" y="457908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1705" y="4603212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4979" y="461144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45" y="432145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E16098-7B28-4176-8363-9FE7F71DC5BA}"/>
</file>

<file path=customXml/itemProps2.xml><?xml version="1.0" encoding="utf-8"?>
<ds:datastoreItem xmlns:ds="http://schemas.openxmlformats.org/officeDocument/2006/customXml" ds:itemID="{37C74AA1-1ED0-4B54-B4A9-C2F88335101D}"/>
</file>

<file path=customXml/itemProps3.xml><?xml version="1.0" encoding="utf-8"?>
<ds:datastoreItem xmlns:ds="http://schemas.openxmlformats.org/officeDocument/2006/customXml" ds:itemID="{1228F1F2-A22A-4BCB-99AC-AC822B07EE97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11</cp:revision>
  <dcterms:created xsi:type="dcterms:W3CDTF">2026-01-28T10:48:53Z</dcterms:created>
  <dcterms:modified xsi:type="dcterms:W3CDTF">2026-01-29T14:45:16Z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