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microsoft.com/office/2007/relationships/hdphoto" Target="../media/hdphoto2.wdp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6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hdphoto" Target="../media/hdphoto1.wdp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29" y="368660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СОЛОВЕЙ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ЦЕСАРКА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СОЙКА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СТРИЖ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СЫЧ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СОКОЛ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2" y="2410326"/>
            <a:ext cx="1589129" cy="125911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ГУСАК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</a:t>
            </a:r>
            <a:r>
              <a:rPr lang="ru-UA" sz="2000" b="1" dirty="0" smtClean="0">
                <a:solidFill>
                  <a:schemeClr val="tx1"/>
                </a:solidFill>
              </a:rPr>
              <a:t>НЕГИРЬ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72" name="гус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85155" y="4488550"/>
            <a:ext cx="465280" cy="465280"/>
          </a:xfrm>
          <a:prstGeom prst="rect">
            <a:avLst/>
          </a:prstGeom>
        </p:spPr>
      </p:pic>
      <p:pic>
        <p:nvPicPr>
          <p:cNvPr id="81" name="сич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6248" y="3568324"/>
            <a:ext cx="434187" cy="465280"/>
          </a:xfrm>
          <a:prstGeom prst="rect">
            <a:avLst/>
          </a:prstGeom>
        </p:spPr>
      </p:pic>
      <p:pic>
        <p:nvPicPr>
          <p:cNvPr id="82" name="снігур снегир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96467" y="4033604"/>
            <a:ext cx="465280" cy="465280"/>
          </a:xfrm>
          <a:prstGeom prst="rect">
            <a:avLst/>
          </a:prstGeom>
        </p:spPr>
      </p:pic>
      <p:pic>
        <p:nvPicPr>
          <p:cNvPr id="85" name="сой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3318" y="2166865"/>
            <a:ext cx="465280" cy="465280"/>
          </a:xfrm>
          <a:prstGeom prst="rect">
            <a:avLst/>
          </a:prstGeom>
        </p:spPr>
      </p:pic>
      <p:pic>
        <p:nvPicPr>
          <p:cNvPr id="86" name="Сокол сапс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56680" y="4943496"/>
            <a:ext cx="465280" cy="465280"/>
          </a:xfrm>
          <a:prstGeom prst="rect">
            <a:avLst/>
          </a:prstGeom>
        </p:spPr>
      </p:pic>
      <p:pic>
        <p:nvPicPr>
          <p:cNvPr id="88" name="соловейко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06515" y="2639170"/>
            <a:ext cx="465280" cy="465280"/>
          </a:xfrm>
          <a:prstGeom prst="rect">
            <a:avLst/>
          </a:prstGeom>
        </p:spPr>
      </p:pic>
      <p:pic>
        <p:nvPicPr>
          <p:cNvPr id="90" name="стриж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3318" y="1694560"/>
            <a:ext cx="465280" cy="465280"/>
          </a:xfrm>
          <a:prstGeom prst="rect">
            <a:avLst/>
          </a:prstGeom>
        </p:spPr>
      </p:pic>
      <p:pic>
        <p:nvPicPr>
          <p:cNvPr id="102" name="цесар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91335" y="3113378"/>
            <a:ext cx="465280" cy="46528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755" y="1722117"/>
            <a:ext cx="1511600" cy="15116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91" y="2427487"/>
            <a:ext cx="1589129" cy="1259115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" y="4064074"/>
            <a:ext cx="1957931" cy="1957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>
          <a:xfrm>
            <a:off x="7091768" y="4149091"/>
            <a:ext cx="2261575" cy="178195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113" y="4276172"/>
            <a:ext cx="1610801" cy="161080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>
          <a:xfrm>
            <a:off x="2683306" y="1605828"/>
            <a:ext cx="2261575" cy="1781952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09" y="2090059"/>
            <a:ext cx="1465578" cy="1465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7177" y="4888381"/>
            <a:ext cx="938074" cy="938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13" y="4419573"/>
            <a:ext cx="1048531" cy="104853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92" y="4338383"/>
            <a:ext cx="1465578" cy="1465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5" y="2367596"/>
            <a:ext cx="1159593" cy="115959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" y="1706907"/>
            <a:ext cx="1553813" cy="1553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3059" y="5180071"/>
            <a:ext cx="1064862" cy="82881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7" y="4291596"/>
            <a:ext cx="1800382" cy="1800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6" y="1873909"/>
            <a:ext cx="1375409" cy="137540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759" y="1804120"/>
            <a:ext cx="1472864" cy="147286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36" y="2161232"/>
            <a:ext cx="1253132" cy="125313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343962">
            <a:off x="801431" y="1658194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57921">
            <a:off x="2976120" y="181085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125082">
            <a:off x="5247344" y="1852198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683186">
            <a:off x="7399290" y="1653814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15643">
            <a:off x="885524" y="4240970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507089" flipH="1">
            <a:off x="2683315" y="4248696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871262">
            <a:off x="5267238" y="4340583"/>
            <a:ext cx="1931566" cy="193156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341271">
            <a:off x="7361654" y="4383465"/>
            <a:ext cx="1905073" cy="190507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5105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867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046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6858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7157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17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79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071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29178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FFFD6D3-469B-4B65-A8AD-84D6358070A4}"/>
</file>

<file path=customXml/itemProps2.xml><?xml version="1.0" encoding="utf-8"?>
<ds:datastoreItem xmlns:ds="http://schemas.openxmlformats.org/officeDocument/2006/customXml" ds:itemID="{CF6AFF39-AE51-4ABA-B35E-52DF1D4E0B49}"/>
</file>

<file path=customXml/itemProps3.xml><?xml version="1.0" encoding="utf-8"?>
<ds:datastoreItem xmlns:ds="http://schemas.openxmlformats.org/officeDocument/2006/customXml" ds:itemID="{04438F7B-CF24-4C00-9302-A04147C4B5EE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24</cp:revision>
  <dcterms:created xsi:type="dcterms:W3CDTF">2026-01-22T14:53:05Z</dcterms:created>
  <dcterms:modified xsi:type="dcterms:W3CDTF">2026-01-29T13:19:35Z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