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jpeg"/><Relationship Id="rId26" Type="http://schemas.openxmlformats.org/officeDocument/2006/relationships/image" Target="../media/image8.png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1.wdp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45" Type="http://schemas.openxmlformats.org/officeDocument/2006/relationships/image" Target="../media/image26.png"/><Relationship Id="rId5" Type="http://schemas.microsoft.com/office/2007/relationships/media" Target="../media/media3.mp3"/><Relationship Id="rId15" Type="http://schemas.microsoft.com/office/2007/relationships/media" Target="../media/media8.m4a"/><Relationship Id="rId23" Type="http://schemas.openxmlformats.org/officeDocument/2006/relationships/image" Target="../media/image6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microsoft.com/office/2007/relationships/hdphoto" Target="../media/hdphoto2.wdp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69" y="355978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КУКУШКА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РЯБИНУШКА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РАКША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ШИРОКОНОСКА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ЛЕБЕДЬ ШИПУН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КОРШУН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00" y="2242169"/>
            <a:ext cx="1816653" cy="1439389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pic>
        <p:nvPicPr>
          <p:cNvPr id="92" name="вільшанка рябину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84446" y="2986690"/>
            <a:ext cx="442310" cy="442310"/>
          </a:xfrm>
          <a:prstGeom prst="rect">
            <a:avLst/>
          </a:prstGeom>
        </p:spPr>
      </p:pic>
      <p:pic>
        <p:nvPicPr>
          <p:cNvPr id="93" name="коршун шулі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49690" y="4707365"/>
            <a:ext cx="442310" cy="442310"/>
          </a:xfrm>
          <a:prstGeom prst="rect">
            <a:avLst/>
          </a:prstGeom>
        </p:spPr>
      </p:pic>
      <p:pic>
        <p:nvPicPr>
          <p:cNvPr id="94" name="кукушк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2103" y="2536136"/>
            <a:ext cx="442310" cy="442310"/>
          </a:xfrm>
          <a:prstGeom prst="rect">
            <a:avLst/>
          </a:prstGeom>
        </p:spPr>
      </p:pic>
      <p:pic>
        <p:nvPicPr>
          <p:cNvPr id="95" name="Лебедь шипу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99976" y="3426138"/>
            <a:ext cx="442310" cy="442310"/>
          </a:xfrm>
          <a:prstGeom prst="rect">
            <a:avLst/>
          </a:prstGeom>
        </p:spPr>
      </p:pic>
      <p:pic>
        <p:nvPicPr>
          <p:cNvPr id="96" name="Сикворакша ракша ру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2103" y="2096688"/>
            <a:ext cx="442310" cy="442310"/>
          </a:xfrm>
          <a:prstGeom prst="rect">
            <a:avLst/>
          </a:prstGeom>
        </p:spPr>
      </p:pic>
      <p:pic>
        <p:nvPicPr>
          <p:cNvPr id="97" name="шилохвост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4282951"/>
            <a:ext cx="442310" cy="442310"/>
          </a:xfrm>
          <a:prstGeom prst="rect">
            <a:avLst/>
          </a:prstGeom>
        </p:spPr>
      </p:pic>
      <p:pic>
        <p:nvPicPr>
          <p:cNvPr id="125" name="Широконоска широконіс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61060" y="1654378"/>
            <a:ext cx="442310" cy="442310"/>
          </a:xfrm>
          <a:prstGeom prst="rect">
            <a:avLst/>
          </a:prstGeom>
        </p:spPr>
      </p:pic>
      <p:pic>
        <p:nvPicPr>
          <p:cNvPr id="126" name="шмелоуклювый калао рус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1778716" y="3835259"/>
            <a:ext cx="442310" cy="44231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519" y="1887670"/>
            <a:ext cx="1443063" cy="1443063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14511" r="13686" b="14511"/>
          <a:stretch/>
        </p:blipFill>
        <p:spPr>
          <a:xfrm>
            <a:off x="734097" y="4238186"/>
            <a:ext cx="1857373" cy="1815160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ШИЛОХВОСТ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ШМЕЛОУКЛЮВ</a:t>
            </a:r>
            <a:r>
              <a:rPr lang="ru-UA" b="1" dirty="0">
                <a:solidFill>
                  <a:schemeClr val="tx1"/>
                </a:solidFill>
              </a:rPr>
              <a:t>Ы</a:t>
            </a:r>
            <a:r>
              <a:rPr lang="uk-UA" b="1" dirty="0" smtClean="0">
                <a:solidFill>
                  <a:schemeClr val="tx1"/>
                </a:solidFill>
              </a:rPr>
              <a:t>Й </a:t>
            </a:r>
            <a:r>
              <a:rPr lang="uk-UA" b="1" dirty="0">
                <a:solidFill>
                  <a:schemeClr val="tx1"/>
                </a:solidFill>
              </a:rPr>
              <a:t>КАЛАО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09" y="1716025"/>
            <a:ext cx="1708325" cy="170832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33" y="4238186"/>
            <a:ext cx="1708325" cy="1708325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562" flipH="1">
            <a:off x="2895818" y="1837284"/>
            <a:ext cx="1529050" cy="152905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13" y="4267327"/>
            <a:ext cx="1845036" cy="1845036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341271">
            <a:off x="7536209" y="4305623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57921">
            <a:off x="3030358" y="179220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54" y="4312040"/>
            <a:ext cx="1455457" cy="1455457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36" y="4317891"/>
            <a:ext cx="1918206" cy="1918206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471964">
            <a:off x="5338368" y="4384238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" y="4210721"/>
            <a:ext cx="1384483" cy="13844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15643">
            <a:off x="833154" y="4264662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70" y="2054204"/>
            <a:ext cx="1000041" cy="101494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683186">
            <a:off x="7518936" y="1849552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5930" y="4367932"/>
            <a:ext cx="701368" cy="70136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4021709"/>
            <a:ext cx="1912613" cy="1912613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507089" flipH="1">
            <a:off x="2811067" y="4047960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0350" y="2107594"/>
            <a:ext cx="999018" cy="1013908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65" y="2190214"/>
            <a:ext cx="987944" cy="1002669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494" y="1974957"/>
            <a:ext cx="1689268" cy="1689268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125082">
            <a:off x="5292983" y="193215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10" y="1981117"/>
            <a:ext cx="1292837" cy="1292837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1" y="2009893"/>
            <a:ext cx="1753134" cy="1753134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32723" y="1674128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565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730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02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760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897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96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50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03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678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E9CDDA-03BF-4F53-95A3-C8B4356A841D}"/>
</file>

<file path=customXml/itemProps2.xml><?xml version="1.0" encoding="utf-8"?>
<ds:datastoreItem xmlns:ds="http://schemas.openxmlformats.org/officeDocument/2006/customXml" ds:itemID="{5CA77C33-57D5-4A0C-A153-B21E7555F52C}"/>
</file>

<file path=customXml/itemProps3.xml><?xml version="1.0" encoding="utf-8"?>
<ds:datastoreItem xmlns:ds="http://schemas.openxmlformats.org/officeDocument/2006/customXml" ds:itemID="{A72D4C22-9174-4804-886B-3F415FD39BA1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28</cp:revision>
  <dcterms:created xsi:type="dcterms:W3CDTF">2026-01-22T14:53:05Z</dcterms:created>
  <dcterms:modified xsi:type="dcterms:W3CDTF">2026-01-29T13:17:15Z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