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E7420-40ED-4EB1-9DE5-F21F092F3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D7316A-7122-4AFE-9E91-213AC889C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F6717-E1E6-4B14-B129-CEF6ADDE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9F2B0-5522-4A42-B441-AD96D7A9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60ACD-3993-417A-B8EE-A5A4D7CB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1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6A96-6B57-4DE5-A6D1-C6551812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DEAF9-707B-4AAF-B609-840A57444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BC7D6-822F-4550-9A7A-884AB396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DC819-3E80-458B-AD90-9EFF2EA8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397B7-A389-4754-9772-A627040B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E9EBA5-1606-44B5-B0F0-463CC446B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0FA69E-A0D7-41B7-B0B2-2D084C17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E0F8D-41B2-4E7F-A54C-2870914E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163F1-439F-4764-8E14-C98A0606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51A3E-5B9D-4B81-BF77-0AF56F48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4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C1E56-200E-4482-93BF-B17E6C4D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CC737-A049-4AC6-BF98-DE0F9A89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5AB40-C387-47AA-A234-12356207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0EAFB-7D5F-4802-AB0C-88A88039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21A27-F7A2-4A1D-B6A2-C92E6BF4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1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6D25C-A05A-4A8E-A6AC-425CF55C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EE785D-B532-4FD8-8CD7-00F4CC8A3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698B3-34BC-425C-86ED-B32C34B8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67B02-41C8-4C5C-8C4E-E6510A6D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EF982-7543-47B6-814A-F410A302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EE05B-01EE-47BA-ACF6-C166CE2E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44683-0E54-443C-98C4-E64AD8B34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56EECD-72ED-42FD-BE69-C6EDC9E79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8999F7-A7D4-4ACE-ADCF-752A51B5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DE47AA-06B3-4A55-A5B9-0AAD0D5A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95AEE7-B3BC-481C-862A-D7DF8F1B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3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9042-65C5-41C6-B976-AE26FF74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7F5C4-108D-45FF-BD9B-F17106692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ED076E-65AF-4B1D-B46E-55F7880DA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697188-F5CA-4F20-A279-20055DE62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393A5F-E007-437A-BC52-3603554E4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F0000B-D98B-49F3-BDD6-6C621A19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1E124D-9FE1-4E90-9C6B-BC9FDFB4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A8693A-8D5B-4197-9E7D-8D1446A5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3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CD611-2EDB-4F68-BA75-458098AD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D62231-D565-45CB-BD9C-B51E3E7D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14C1A3-997B-435E-AF6A-DD2DA207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985736-1977-46B2-AC8B-A535FDC2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9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E93DF-EC05-49BB-88CA-F1FEFA51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8ABB23-E3B7-4CBB-AB2F-112C2DD6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6930E2-78A1-499F-9A3B-76B3F739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4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38C64-11BC-42C8-821A-BD1247DA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43313-7D7C-47E9-AA9C-A4930A026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6B50AA-F276-4BF3-AB60-F6E5DD9E8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0421D-4553-4C01-AFEC-AC69EA5B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69E47-3AE9-4B55-AFE2-001009FD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E9FF7-1F09-47BF-A14F-505DA2D5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7DD08-F63F-463A-A285-9CFA8163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00957E-C26D-4A47-B952-962B174CA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06FB6-E0A8-4B25-A96D-20AC7429F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9D678-BF9A-420E-8509-9DF21752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2DE25-75B9-4A6C-823F-50053436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F69C8F-93BD-4B4D-A539-DDF616D2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3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1AED0-2D54-4DBA-B9AE-C687A7E1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CCB01-CF4C-441E-8E46-AD8B76318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315C6-6A45-4CB6-B6DE-FFA39F4E8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A79C-13C8-4E7C-B4CA-1B1D51E0244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CC65-9B93-4150-BD6F-E64E75956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0CEE4-B651-48EE-9613-1EA37F451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28C0-9E6B-4023-A038-A109D9A0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0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C194E3-3AC7-4D4E-B3E8-27DC2772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C215B97-61AD-4F9F-9822-89B28BC35851}"/>
              </a:ext>
            </a:extLst>
          </p:cNvPr>
          <p:cNvSpPr/>
          <p:nvPr/>
        </p:nvSpPr>
        <p:spPr>
          <a:xfrm>
            <a:off x="1972745" y="5710564"/>
            <a:ext cx="4621319" cy="10031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4ACF624-8052-4765-82FA-24DCF961D602}"/>
              </a:ext>
            </a:extLst>
          </p:cNvPr>
          <p:cNvSpPr/>
          <p:nvPr/>
        </p:nvSpPr>
        <p:spPr>
          <a:xfrm>
            <a:off x="255637" y="371813"/>
            <a:ext cx="8094346" cy="52283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919" t="16664" r="9961" b="21555"/>
          <a:stretch/>
        </p:blipFill>
        <p:spPr>
          <a:xfrm>
            <a:off x="2940700" y="5802468"/>
            <a:ext cx="2533646" cy="85963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357" t="12486" r="10034" b="29439"/>
          <a:stretch/>
        </p:blipFill>
        <p:spPr>
          <a:xfrm>
            <a:off x="2971990" y="5790790"/>
            <a:ext cx="2646917" cy="893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366" t="10162" r="8411" b="29202"/>
          <a:stretch/>
        </p:blipFill>
        <p:spPr>
          <a:xfrm>
            <a:off x="3297108" y="5710564"/>
            <a:ext cx="1972594" cy="812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1713" t="20738" r="11916" b="31673"/>
          <a:stretch/>
        </p:blipFill>
        <p:spPr>
          <a:xfrm>
            <a:off x="3043261" y="5841904"/>
            <a:ext cx="2420377" cy="7916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7637" t="16532" r="5443" b="34503"/>
          <a:stretch/>
        </p:blipFill>
        <p:spPr>
          <a:xfrm>
            <a:off x="694866" y="3732162"/>
            <a:ext cx="3857991" cy="743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8624" t="19763" r="9651" b="25041"/>
          <a:stretch/>
        </p:blipFill>
        <p:spPr>
          <a:xfrm>
            <a:off x="2752199" y="5920034"/>
            <a:ext cx="2997304" cy="7990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0588" t="16241" r="7839" b="25343"/>
          <a:stretch/>
        </p:blipFill>
        <p:spPr>
          <a:xfrm>
            <a:off x="3035697" y="5831447"/>
            <a:ext cx="2444179" cy="812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7713" t="9778" r="12651" b="21836"/>
          <a:stretch/>
        </p:blipFill>
        <p:spPr>
          <a:xfrm>
            <a:off x="3252016" y="5753096"/>
            <a:ext cx="1844919" cy="972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10896" t="17015" r="9481" b="24058"/>
          <a:stretch/>
        </p:blipFill>
        <p:spPr>
          <a:xfrm>
            <a:off x="3079249" y="5835671"/>
            <a:ext cx="2267608" cy="890317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2924" t="11068" r="9783" b="28487"/>
          <a:stretch/>
        </p:blipFill>
        <p:spPr>
          <a:xfrm>
            <a:off x="3144531" y="5717706"/>
            <a:ext cx="2437074" cy="962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6392" t="13415" r="7922" b="21344"/>
          <a:stretch/>
        </p:blipFill>
        <p:spPr>
          <a:xfrm>
            <a:off x="760119" y="689981"/>
            <a:ext cx="3070247" cy="10375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9959" t="23923" r="11264" b="32258"/>
          <a:stretch/>
        </p:blipFill>
        <p:spPr>
          <a:xfrm>
            <a:off x="775337" y="2801890"/>
            <a:ext cx="3039809" cy="692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12952" t="13819" r="9823" b="29761"/>
          <a:stretch/>
        </p:blipFill>
        <p:spPr>
          <a:xfrm>
            <a:off x="4404803" y="1633969"/>
            <a:ext cx="2776392" cy="8698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11313" t="23972" r="10882" b="31988"/>
          <a:stretch/>
        </p:blipFill>
        <p:spPr>
          <a:xfrm>
            <a:off x="738340" y="4658048"/>
            <a:ext cx="2320435" cy="69665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15255" t="18121" r="16646" b="32074"/>
          <a:stretch/>
        </p:blipFill>
        <p:spPr>
          <a:xfrm>
            <a:off x="4320869" y="3774055"/>
            <a:ext cx="2790654" cy="7452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l="7886" t="20846" r="7101" b="35336"/>
          <a:stretch/>
        </p:blipFill>
        <p:spPr>
          <a:xfrm>
            <a:off x="715913" y="1792243"/>
            <a:ext cx="3483897" cy="682136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 l="8427" t="16968" r="7378" b="31277"/>
          <a:stretch/>
        </p:blipFill>
        <p:spPr>
          <a:xfrm>
            <a:off x="4307686" y="2686819"/>
            <a:ext cx="3576628" cy="8105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11083" t="13745" r="11229" b="37080"/>
          <a:stretch/>
        </p:blipFill>
        <p:spPr>
          <a:xfrm>
            <a:off x="4369825" y="625041"/>
            <a:ext cx="2930476" cy="7756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 l="10328" t="20777" r="11431" b="35978"/>
          <a:stretch/>
        </p:blipFill>
        <p:spPr>
          <a:xfrm>
            <a:off x="4458690" y="4768346"/>
            <a:ext cx="2320433" cy="6489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 l="8178" t="21389" r="13418" b="32219"/>
          <a:stretch/>
        </p:blipFill>
        <p:spPr>
          <a:xfrm>
            <a:off x="3082401" y="5942648"/>
            <a:ext cx="1834267" cy="6616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91B651-05D3-40C5-B7BF-AC921300641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54" y="2784629"/>
            <a:ext cx="3039874" cy="303987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9B30353-942B-4F2F-8701-E1B2CFCF87C5}"/>
              </a:ext>
            </a:extLst>
          </p:cNvPr>
          <p:cNvGrpSpPr/>
          <p:nvPr/>
        </p:nvGrpSpPr>
        <p:grpSpPr>
          <a:xfrm>
            <a:off x="538017" y="5919661"/>
            <a:ext cx="935105" cy="799750"/>
            <a:chOff x="110921" y="46441"/>
            <a:chExt cx="497213" cy="505365"/>
          </a:xfrm>
        </p:grpSpPr>
        <p:pic>
          <p:nvPicPr>
            <p:cNvPr id="31" name="Picture 40">
              <a:extLst>
                <a:ext uri="{FF2B5EF4-FFF2-40B4-BE49-F238E27FC236}">
                  <a16:creationId xmlns:a16="http://schemas.microsoft.com/office/drawing/2014/main" id="{A23ED04F-3A40-463C-8350-2681FDAC5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FE0DA6-4BD8-4ADA-A6F6-BAEB1E2661C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Скругленный прямоугольник 52">
            <a:extLst>
              <a:ext uri="{FF2B5EF4-FFF2-40B4-BE49-F238E27FC236}">
                <a16:creationId xmlns:a16="http://schemas.microsoft.com/office/drawing/2014/main" id="{742D66DC-C1B6-473E-9113-4362775BA69F}"/>
              </a:ext>
            </a:extLst>
          </p:cNvPr>
          <p:cNvSpPr/>
          <p:nvPr/>
        </p:nvSpPr>
        <p:spPr>
          <a:xfrm>
            <a:off x="9022294" y="625041"/>
            <a:ext cx="2453793" cy="1842335"/>
          </a:xfrm>
          <a:prstGeom prst="roundRect">
            <a:avLst/>
          </a:prstGeom>
          <a:blipFill>
            <a:blip r:embed="rId4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6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E31E2F-4F3B-4C20-8DFC-5BE8985E7838}"/>
</file>

<file path=customXml/itemProps2.xml><?xml version="1.0" encoding="utf-8"?>
<ds:datastoreItem xmlns:ds="http://schemas.openxmlformats.org/officeDocument/2006/customXml" ds:itemID="{E3E5803C-20FF-4078-9B1B-9BB5F5D16305}"/>
</file>

<file path=customXml/itemProps3.xml><?xml version="1.0" encoding="utf-8"?>
<ds:datastoreItem xmlns:ds="http://schemas.openxmlformats.org/officeDocument/2006/customXml" ds:itemID="{91A092CB-EAAF-4512-BBDF-AAA02D05226B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11</cp:revision>
  <dcterms:created xsi:type="dcterms:W3CDTF">2026-01-29T12:25:38Z</dcterms:created>
  <dcterms:modified xsi:type="dcterms:W3CDTF">2026-01-29T13:12:34Z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