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D7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3E7420-40ED-4EB1-9DE5-F21F092F3B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0D7316A-7122-4AFE-9E91-213AC889C4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1CF6717-E1E6-4B14-B129-CEF6ADDE0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8A79C-13C8-4E7C-B4CA-1B1D51E0244B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9D9F2B0-5522-4A42-B441-AD96D7A9C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3D60ACD-3993-417A-B8EE-A5A4D7CBA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28C0-9E6B-4023-A038-A109D9A056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5717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946A96-6B57-4DE5-A6D1-C65518124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98DEAF9-707B-4AAF-B609-840A574449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91BC7D6-822F-4550-9A7A-884AB396D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8A79C-13C8-4E7C-B4CA-1B1D51E0244B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AFDC819-3E80-458B-AD90-9EFF2EA8D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87397B7-A389-4754-9772-A627040B4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28C0-9E6B-4023-A038-A109D9A056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4865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0E9EBA5-1606-44B5-B0F0-463CC446BA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40FA69E-A0D7-41B7-B0B2-2D084C17E6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EDE0F8D-41B2-4E7F-A54C-2870914EA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8A79C-13C8-4E7C-B4CA-1B1D51E0244B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D5163F1-439F-4764-8E14-C98A06066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B551A3E-5B9D-4B81-BF77-0AF56F48F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28C0-9E6B-4023-A038-A109D9A056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7346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5C1E56-200E-4482-93BF-B17E6C4D6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BCCC737-A049-4AC6-BF98-DE0F9A89CA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3E5AB40-C387-47AA-A234-123562070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8A79C-13C8-4E7C-B4CA-1B1D51E0244B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660EAFB-7D5F-4802-AB0C-88A880396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7821A27-F7A2-4A1D-B6A2-C92E6BF45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28C0-9E6B-4023-A038-A109D9A056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5511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66D25C-A05A-4A8E-A6AC-425CF55C9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9EE785D-B532-4FD8-8CD7-00F4CC8A37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57698B3-34BC-425C-86ED-B32C34B89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8A79C-13C8-4E7C-B4CA-1B1D51E0244B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5467B02-41C8-4C5C-8C4E-E6510A6D2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7BEF982-7543-47B6-814A-F410A302D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28C0-9E6B-4023-A038-A109D9A056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9478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4EE05B-01EE-47BA-ACF6-C166CE2E6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D944683-0E54-443C-98C4-E64AD8B34C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F56EECD-72ED-42FD-BE69-C6EDC9E795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68999F7-A7D4-4ACE-ADCF-752A51B52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8A79C-13C8-4E7C-B4CA-1B1D51E0244B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0DE47AA-06B3-4A55-A5B9-0AAD0D5AE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495AEE7-B3BC-481C-862A-D7DF8F1B6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28C0-9E6B-4023-A038-A109D9A056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7831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FA9042-65C5-41C6-B976-AE26FF74FB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A17F5C4-108D-45FF-BD9B-F17106692C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1ED076E-65AF-4B1D-B46E-55F7880DA3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A697188-F5CA-4F20-A279-20055DE623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A393A5F-E007-437A-BC52-3603554E46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0F0000B-D98B-49F3-BDD6-6C621A19B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8A79C-13C8-4E7C-B4CA-1B1D51E0244B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71E124D-9FE1-4E90-9C6B-BC9FDFB4D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EA8693A-8D5B-4197-9E7D-8D1446A58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28C0-9E6B-4023-A038-A109D9A056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9638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1CD611-2EDB-4F68-BA75-458098ADA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CD62231-D565-45CB-BD9C-B51E3E7DE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8A79C-13C8-4E7C-B4CA-1B1D51E0244B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214C1A3-997B-435E-AF6A-DD2DA2072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C985736-1977-46B2-AC8B-A535FDC28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28C0-9E6B-4023-A038-A109D9A056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791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BAE93DF-EC05-49BB-88CA-F1FEFA513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8A79C-13C8-4E7C-B4CA-1B1D51E0244B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68ABB23-E3B7-4CBB-AB2F-112C2DD69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36930E2-78A1-499F-9A3B-76B3F739D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28C0-9E6B-4023-A038-A109D9A056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8741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538C64-11BC-42C8-821A-BD1247DA18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D843313-7D7C-47E9-AA9C-A4930A0262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06B50AA-F276-4BF3-AB60-F6E5DD9E89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340421D-4553-4C01-AFEC-AC69EA5B6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8A79C-13C8-4E7C-B4CA-1B1D51E0244B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2369E47-3AE9-4B55-AFE2-001009FD8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03E9FF7-1F09-47BF-A14F-505DA2D57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28C0-9E6B-4023-A038-A109D9A056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308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87DD08-F63F-463A-A285-9CFA8163A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500957E-C26D-4A47-B952-962B174CA5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B906FB6-E0A8-4B25-A96D-20AC7429F6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979D678-BF9A-420E-8509-9DF21752F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8A79C-13C8-4E7C-B4CA-1B1D51E0244B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982DE25-75B9-4A6C-823F-50053436E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CF69C8F-93BD-4B4D-A539-DDF616D2F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28C0-9E6B-4023-A038-A109D9A056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3837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D1AED0-2D54-4DBA-B9AE-C687A7E1C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8ECCB01-CF4C-441E-8E46-AD8B76318C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EB315C6-6A45-4CB6-B6DE-FFA39F4E88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8A79C-13C8-4E7C-B4CA-1B1D51E0244B}" type="datetimeFigureOut">
              <a:rPr lang="ru-RU" smtClean="0"/>
              <a:t>29.01.2026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FC0CC65-9B93-4150-BD6F-E64E759568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070CEE4-B651-48EE-9613-1EA37F4519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8728C0-9E6B-4023-A038-A109D9A056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4207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9" Type="http://schemas.openxmlformats.org/officeDocument/2006/relationships/image" Target="../media/image38.svg"/><Relationship Id="rId21" Type="http://schemas.openxmlformats.org/officeDocument/2006/relationships/image" Target="../media/image20.svg"/><Relationship Id="rId34" Type="http://schemas.openxmlformats.org/officeDocument/2006/relationships/image" Target="../media/image33.pn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image" Target="../media/image28.svg"/><Relationship Id="rId41" Type="http://schemas.openxmlformats.org/officeDocument/2006/relationships/image" Target="../media/image40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24" Type="http://schemas.openxmlformats.org/officeDocument/2006/relationships/image" Target="../media/image23.png"/><Relationship Id="rId32" Type="http://schemas.openxmlformats.org/officeDocument/2006/relationships/image" Target="../media/image31.png"/><Relationship Id="rId37" Type="http://schemas.openxmlformats.org/officeDocument/2006/relationships/image" Target="../media/image36.svg"/><Relationship Id="rId40" Type="http://schemas.openxmlformats.org/officeDocument/2006/relationships/image" Target="../media/image39.pn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23" Type="http://schemas.openxmlformats.org/officeDocument/2006/relationships/image" Target="../media/image22.svg"/><Relationship Id="rId28" Type="http://schemas.openxmlformats.org/officeDocument/2006/relationships/image" Target="../media/image27.png"/><Relationship Id="rId36" Type="http://schemas.openxmlformats.org/officeDocument/2006/relationships/image" Target="../media/image35.png"/><Relationship Id="rId10" Type="http://schemas.openxmlformats.org/officeDocument/2006/relationships/image" Target="../media/image9.png"/><Relationship Id="rId19" Type="http://schemas.openxmlformats.org/officeDocument/2006/relationships/image" Target="../media/image18.svg"/><Relationship Id="rId31" Type="http://schemas.openxmlformats.org/officeDocument/2006/relationships/image" Target="../media/image30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svg"/><Relationship Id="rId30" Type="http://schemas.openxmlformats.org/officeDocument/2006/relationships/image" Target="../media/image29.png"/><Relationship Id="rId35" Type="http://schemas.openxmlformats.org/officeDocument/2006/relationships/image" Target="../media/image34.svg"/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5" Type="http://schemas.openxmlformats.org/officeDocument/2006/relationships/image" Target="../media/image24.svg"/><Relationship Id="rId33" Type="http://schemas.openxmlformats.org/officeDocument/2006/relationships/image" Target="../media/image32.svg"/><Relationship Id="rId38" Type="http://schemas.openxmlformats.org/officeDocument/2006/relationships/image" Target="../media/image3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44ACF624-8052-4765-82FA-24DCF961D602}"/>
              </a:ext>
            </a:extLst>
          </p:cNvPr>
          <p:cNvSpPr/>
          <p:nvPr/>
        </p:nvSpPr>
        <p:spPr>
          <a:xfrm>
            <a:off x="206972" y="292231"/>
            <a:ext cx="8873525" cy="6375488"/>
          </a:xfrm>
          <a:prstGeom prst="roundRect">
            <a:avLst/>
          </a:prstGeom>
          <a:solidFill>
            <a:srgbClr val="CAD7E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9919" t="16664" r="9961" b="21555"/>
          <a:stretch/>
        </p:blipFill>
        <p:spPr>
          <a:xfrm>
            <a:off x="2946230" y="5586758"/>
            <a:ext cx="2533646" cy="859633"/>
          </a:xfrm>
          <a:prstGeom prst="rect">
            <a:avLst/>
          </a:prstGeom>
        </p:spPr>
      </p:pic>
      <p:pic>
        <p:nvPicPr>
          <p:cNvPr id="7" name="Рисунок 6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l="10357" t="12486" r="10034" b="29439"/>
          <a:stretch/>
        </p:blipFill>
        <p:spPr>
          <a:xfrm>
            <a:off x="2946230" y="5525228"/>
            <a:ext cx="2646917" cy="89385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 l="4366" t="10162" r="8411" b="29202"/>
          <a:stretch/>
        </p:blipFill>
        <p:spPr>
          <a:xfrm>
            <a:off x="3288554" y="5525228"/>
            <a:ext cx="1972594" cy="812544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 l="11713" t="20738" r="11916" b="31673"/>
          <a:stretch/>
        </p:blipFill>
        <p:spPr>
          <a:xfrm>
            <a:off x="3016066" y="5634082"/>
            <a:ext cx="2420377" cy="791629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 l="7637" t="16532" r="5443" b="34503"/>
          <a:stretch/>
        </p:blipFill>
        <p:spPr>
          <a:xfrm>
            <a:off x="3934823" y="3816578"/>
            <a:ext cx="3667037" cy="706277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rcRect l="8624" t="19763" r="9651" b="25041"/>
          <a:stretch/>
        </p:blipFill>
        <p:spPr>
          <a:xfrm>
            <a:off x="2771037" y="5722280"/>
            <a:ext cx="2997304" cy="799005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rcRect l="10588" t="16241" r="7839" b="25343"/>
          <a:stretch/>
        </p:blipFill>
        <p:spPr>
          <a:xfrm>
            <a:off x="3028763" y="5634082"/>
            <a:ext cx="2444179" cy="812544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rcRect l="7713" t="9778" r="12651" b="21836"/>
          <a:stretch/>
        </p:blipFill>
        <p:spPr>
          <a:xfrm>
            <a:off x="3247515" y="5555011"/>
            <a:ext cx="1844919" cy="972892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 rotWithShape="1"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rcRect l="10896" t="17015" r="9481" b="24058"/>
          <a:stretch/>
        </p:blipFill>
        <p:spPr>
          <a:xfrm>
            <a:off x="3016066" y="5624550"/>
            <a:ext cx="2267608" cy="890317"/>
          </a:xfrm>
          <a:prstGeom prst="rect">
            <a:avLst/>
          </a:prstGeom>
        </p:spPr>
      </p:pic>
      <p:pic>
        <p:nvPicPr>
          <p:cNvPr id="17" name="Рисунок 16"/>
          <p:cNvPicPr/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rcRect l="12924" t="11068" r="9783" b="28487"/>
          <a:stretch/>
        </p:blipFill>
        <p:spPr>
          <a:xfrm>
            <a:off x="3156383" y="5572552"/>
            <a:ext cx="2316559" cy="894991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rcRect l="6392" t="13415" r="7922" b="21344"/>
          <a:stretch/>
        </p:blipFill>
        <p:spPr>
          <a:xfrm>
            <a:off x="1112795" y="1438171"/>
            <a:ext cx="2661022" cy="899294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5"/>
              </a:ext>
            </a:extLst>
          </a:blip>
          <a:srcRect l="9959" t="12682" r="11264" b="32258"/>
          <a:stretch/>
        </p:blipFill>
        <p:spPr>
          <a:xfrm>
            <a:off x="2583590" y="3063159"/>
            <a:ext cx="2889352" cy="826749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 rotWithShape="1">
          <a:blip r:embed="rId2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7"/>
              </a:ext>
            </a:extLst>
          </a:blip>
          <a:srcRect l="12952" t="13819" r="9823" b="29761"/>
          <a:stretch/>
        </p:blipFill>
        <p:spPr>
          <a:xfrm>
            <a:off x="4370152" y="1416253"/>
            <a:ext cx="2638971" cy="826749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 rotWithShape="1">
          <a:blip r:embed="rId2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9"/>
              </a:ext>
            </a:extLst>
          </a:blip>
          <a:srcRect l="11313" t="17338" r="10882" b="31988"/>
          <a:stretch/>
        </p:blipFill>
        <p:spPr>
          <a:xfrm>
            <a:off x="4370152" y="4388475"/>
            <a:ext cx="2205581" cy="761908"/>
          </a:xfrm>
          <a:prstGeom prst="rect">
            <a:avLst/>
          </a:prstGeom>
        </p:spPr>
      </p:pic>
      <p:pic>
        <p:nvPicPr>
          <p:cNvPr id="22" name="Рисунок 21"/>
          <p:cNvPicPr/>
          <p:nvPr/>
        </p:nvPicPr>
        <p:blipFill rotWithShape="1">
          <a:blip r:embed="rId3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1"/>
              </a:ext>
            </a:extLst>
          </a:blip>
          <a:srcRect l="15255" t="18121" r="16646" b="32074"/>
          <a:stretch/>
        </p:blipFill>
        <p:spPr>
          <a:xfrm>
            <a:off x="889585" y="4442003"/>
            <a:ext cx="2661022" cy="708380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 rotWithShape="1">
          <a:blip r:embed="rId3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3"/>
              </a:ext>
            </a:extLst>
          </a:blip>
          <a:srcRect l="7886" t="20846" r="7101" b="35336"/>
          <a:stretch/>
        </p:blipFill>
        <p:spPr>
          <a:xfrm>
            <a:off x="3983538" y="1952185"/>
            <a:ext cx="3311458" cy="648373"/>
          </a:xfrm>
          <a:prstGeom prst="rect">
            <a:avLst/>
          </a:prstGeom>
        </p:spPr>
      </p:pic>
      <p:pic>
        <p:nvPicPr>
          <p:cNvPr id="26" name="Рисунок 25"/>
          <p:cNvPicPr/>
          <p:nvPr/>
        </p:nvPicPr>
        <p:blipFill rotWithShape="1">
          <a:blip r:embed="rId3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5"/>
              </a:ext>
            </a:extLst>
          </a:blip>
          <a:srcRect l="8427" t="16968" r="7378" b="31277"/>
          <a:stretch/>
        </p:blipFill>
        <p:spPr>
          <a:xfrm>
            <a:off x="2564126" y="2777167"/>
            <a:ext cx="3171488" cy="691218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 rotWithShape="1">
          <a:blip r:embed="rId3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7"/>
              </a:ext>
            </a:extLst>
          </a:blip>
          <a:srcRect l="11083" t="13745" r="11229" b="37080"/>
          <a:stretch/>
        </p:blipFill>
        <p:spPr>
          <a:xfrm>
            <a:off x="951789" y="1849547"/>
            <a:ext cx="2785428" cy="737297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 rotWithShape="1">
          <a:blip r:embed="rId3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9"/>
              </a:ext>
            </a:extLst>
          </a:blip>
          <a:srcRect l="10328" t="14788" r="11431" b="19373"/>
          <a:stretch/>
        </p:blipFill>
        <p:spPr>
          <a:xfrm>
            <a:off x="1041934" y="3731162"/>
            <a:ext cx="2205581" cy="939112"/>
          </a:xfrm>
          <a:prstGeom prst="rect">
            <a:avLst/>
          </a:prstGeom>
        </p:spPr>
      </p:pic>
      <p:pic>
        <p:nvPicPr>
          <p:cNvPr id="29" name="Рисунок 28"/>
          <p:cNvPicPr>
            <a:picLocks noChangeAspect="1"/>
          </p:cNvPicPr>
          <p:nvPr/>
        </p:nvPicPr>
        <p:blipFill rotWithShape="1">
          <a:blip r:embed="rId4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1"/>
              </a:ext>
            </a:extLst>
          </a:blip>
          <a:srcRect l="8178" t="21389" r="13418" b="32219"/>
          <a:stretch/>
        </p:blipFill>
        <p:spPr>
          <a:xfrm>
            <a:off x="3337321" y="5738875"/>
            <a:ext cx="1834267" cy="661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6691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>
                      <p:stCondLst>
                        <p:cond delay="0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3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5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1" fill="hold">
                      <p:stCondLst>
                        <p:cond delay="0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8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9" fill="hold">
                      <p:stCondLst>
                        <p:cond delay="0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2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86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7" fill="hold">
                      <p:stCondLst>
                        <p:cond delay="0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0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204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5" fill="hold">
                      <p:stCondLst>
                        <p:cond delay="0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8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2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3" fill="hold">
                      <p:stCondLst>
                        <p:cond delay="0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6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FC03484849DD4F838791533D0789A3" ma:contentTypeVersion="8" ma:contentTypeDescription="Create a new document." ma:contentTypeScope="" ma:versionID="85893f9a06dede89c67529cf8ccaf714">
  <xsd:schema xmlns:xsd="http://www.w3.org/2001/XMLSchema" xmlns:xs="http://www.w3.org/2001/XMLSchema" xmlns:p="http://schemas.microsoft.com/office/2006/metadata/properties" xmlns:ns2="f2b6131b-628d-405c-9a7f-49f976ea74da" targetNamespace="http://schemas.microsoft.com/office/2006/metadata/properties" ma:root="true" ma:fieldsID="904e7a21b43c6d1864e2caed281f3db8" ns2:_="">
    <xsd:import namespace="f2b6131b-628d-405c-9a7f-49f976ea74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AutoDeleteEnabled" minOccurs="0"/>
                <xsd:element ref="ns2:DeleteAfter" minOccurs="0"/>
                <xsd:element ref="ns2:AutoUploadMarker" minOccurs="0"/>
                <xsd:element ref="ns2:UploadSource" minOccurs="0"/>
                <xsd:element ref="ns2:FolderPat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b6131b-628d-405c-9a7f-49f976ea74d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AutoDeleteEnabled" ma:index="11" nillable="true" ma:displayName="AutoDeleteEnabled" ma:default="No" ma:format="RadioButtons" ma:internalName="AutoDeleteEnabled">
      <xsd:simpleType>
        <xsd:restriction base="dms:Choice">
          <xsd:enumeration value="Yes"/>
          <xsd:enumeration value="No"/>
        </xsd:restriction>
      </xsd:simpleType>
    </xsd:element>
    <xsd:element name="DeleteAfter" ma:index="12" nillable="true" ma:displayName="DeleteAfter" ma:format="DateOnly" ma:internalName="DeleteAfter">
      <xsd:simpleType>
        <xsd:restriction base="dms:DateTime"/>
      </xsd:simpleType>
    </xsd:element>
    <xsd:element name="AutoUploadMarker" ma:index="13" nillable="true" ma:displayName="AutoUploadMarker" ma:internalName="AutoUploadMarker">
      <xsd:simpleType>
        <xsd:restriction base="dms:Text">
          <xsd:maxLength value="255"/>
        </xsd:restriction>
      </xsd:simpleType>
    </xsd:element>
    <xsd:element name="UploadSource" ma:index="14" nillable="true" ma:displayName="UploadSource" ma:internalName="UploadSource">
      <xsd:simpleType>
        <xsd:restriction base="dms:Text">
          <xsd:maxLength value="255"/>
        </xsd:restriction>
      </xsd:simpleType>
    </xsd:element>
    <xsd:element name="FolderPath" ma:index="15" nillable="true" ma:displayName="FolderPath" ma:internalName="FolderPath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olderPath xmlns="f2b6131b-628d-405c-9a7f-49f976ea74da" xsi:nil="true"/>
    <DeleteAfter xmlns="f2b6131b-628d-405c-9a7f-49f976ea74da" xsi:nil="true"/>
    <AutoUploadMarker xmlns="f2b6131b-628d-405c-9a7f-49f976ea74da" xsi:nil="true"/>
    <AutoDeleteEnabled xmlns="f2b6131b-628d-405c-9a7f-49f976ea74da">No</AutoDeleteEnabled>
    <UploadSource xmlns="f2b6131b-628d-405c-9a7f-49f976ea74da" xsi:nil="true"/>
  </documentManagement>
</p:properties>
</file>

<file path=customXml/itemProps1.xml><?xml version="1.0" encoding="utf-8"?>
<ds:datastoreItem xmlns:ds="http://schemas.openxmlformats.org/officeDocument/2006/customXml" ds:itemID="{EE7C6A79-AB0A-4405-95CD-17E052AF6874}"/>
</file>

<file path=customXml/itemProps2.xml><?xml version="1.0" encoding="utf-8"?>
<ds:datastoreItem xmlns:ds="http://schemas.openxmlformats.org/officeDocument/2006/customXml" ds:itemID="{AD4ABCF8-3137-42B6-A914-F2AFE5D21D7B}"/>
</file>

<file path=customXml/itemProps3.xml><?xml version="1.0" encoding="utf-8"?>
<ds:datastoreItem xmlns:ds="http://schemas.openxmlformats.org/officeDocument/2006/customXml" ds:itemID="{1F94FF0D-A337-4B0F-878D-9C2F20D442BA}"/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SpeechTerapist_Julia</dc:creator>
  <cp:lastModifiedBy>SpeechTerapist_Julia</cp:lastModifiedBy>
  <cp:revision>7</cp:revision>
  <dcterms:created xsi:type="dcterms:W3CDTF">2026-01-29T12:25:38Z</dcterms:created>
  <dcterms:modified xsi:type="dcterms:W3CDTF">2026-01-29T13:00:56Z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0x01010038FC03484849DD4F838791533D0789A3</vt:lpwstr>
  </property>
</Properties>
</file>