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E7420-40ED-4EB1-9DE5-F21F092F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D7316A-7122-4AFE-9E91-213AC889C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CF6717-E1E6-4B14-B129-CEF6ADDE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D9F2B0-5522-4A42-B441-AD96D7A9C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D60ACD-3993-417A-B8EE-A5A4D7CB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71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946A96-6B57-4DE5-A6D1-C65518124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8DEAF9-707B-4AAF-B609-840A57444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1BC7D6-822F-4550-9A7A-884AB396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FDC819-3E80-458B-AD90-9EFF2EA8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7397B7-A389-4754-9772-A627040B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86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E9EBA5-1606-44B5-B0F0-463CC446B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0FA69E-A0D7-41B7-B0B2-2D084C17E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DE0F8D-41B2-4E7F-A54C-2870914E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5163F1-439F-4764-8E14-C98A0606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551A3E-5B9D-4B81-BF77-0AF56F48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34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C1E56-200E-4482-93BF-B17E6C4D6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CCC737-A049-4AC6-BF98-DE0F9A89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E5AB40-C387-47AA-A234-12356207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60EAFB-7D5F-4802-AB0C-88A88039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821A27-F7A2-4A1D-B6A2-C92E6BF4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1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6D25C-A05A-4A8E-A6AC-425CF55C9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EE785D-B532-4FD8-8CD7-00F4CC8A3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7698B3-34BC-425C-86ED-B32C34B89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467B02-41C8-4C5C-8C4E-E6510A6D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BEF982-7543-47B6-814A-F410A302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47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EE05B-01EE-47BA-ACF6-C166CE2E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944683-0E54-443C-98C4-E64AD8B34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56EECD-72ED-42FD-BE69-C6EDC9E79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8999F7-A7D4-4ACE-ADCF-752A51B5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DE47AA-06B3-4A55-A5B9-0AAD0D5A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95AEE7-B3BC-481C-862A-D7DF8F1B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83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FA9042-65C5-41C6-B976-AE26FF74F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17F5C4-108D-45FF-BD9B-F17106692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ED076E-65AF-4B1D-B46E-55F7880DA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697188-F5CA-4F20-A279-20055DE62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A393A5F-E007-437A-BC52-3603554E46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F0000B-D98B-49F3-BDD6-6C621A19B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1E124D-9FE1-4E90-9C6B-BC9FDFB4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A8693A-8D5B-4197-9E7D-8D1446A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3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CD611-2EDB-4F68-BA75-458098ADA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D62231-D565-45CB-BD9C-B51E3E7D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14C1A3-997B-435E-AF6A-DD2DA207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985736-1977-46B2-AC8B-A535FDC2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9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AE93DF-EC05-49BB-88CA-F1FEFA51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8ABB23-E3B7-4CBB-AB2F-112C2DD6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6930E2-78A1-499F-9A3B-76B3F739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4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38C64-11BC-42C8-821A-BD1247DA1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843313-7D7C-47E9-AA9C-A4930A026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6B50AA-F276-4BF3-AB60-F6E5DD9E8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40421D-4553-4C01-AFEC-AC69EA5B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369E47-3AE9-4B55-AFE2-001009FD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3E9FF7-1F09-47BF-A14F-505DA2D5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0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7DD08-F63F-463A-A285-9CFA8163A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500957E-C26D-4A47-B952-962B174CA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906FB6-E0A8-4B25-A96D-20AC7429F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79D678-BF9A-420E-8509-9DF21752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82DE25-75B9-4A6C-823F-50053436E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F69C8F-93BD-4B4D-A539-DDF616D2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3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1AED0-2D54-4DBA-B9AE-C687A7E1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CCB01-CF4C-441E-8E46-AD8B76318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B315C6-6A45-4CB6-B6DE-FFA39F4E8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C0CC65-9B93-4150-BD6F-E64E75956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70CEE4-B651-48EE-9613-1EA37F451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20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sv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41" Type="http://schemas.openxmlformats.org/officeDocument/2006/relationships/image" Target="../media/image4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svg"/><Relationship Id="rId40" Type="http://schemas.openxmlformats.org/officeDocument/2006/relationships/image" Target="../media/image39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svg"/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33" Type="http://schemas.openxmlformats.org/officeDocument/2006/relationships/image" Target="../media/image32.sv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4ACF624-8052-4765-82FA-24DCF961D602}"/>
              </a:ext>
            </a:extLst>
          </p:cNvPr>
          <p:cNvSpPr/>
          <p:nvPr/>
        </p:nvSpPr>
        <p:spPr>
          <a:xfrm>
            <a:off x="206972" y="292231"/>
            <a:ext cx="8873525" cy="6375488"/>
          </a:xfrm>
          <a:prstGeom prst="roundRect">
            <a:avLst/>
          </a:prstGeom>
          <a:solidFill>
            <a:srgbClr val="CA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19" t="16664" r="9961" b="21555"/>
          <a:stretch/>
        </p:blipFill>
        <p:spPr>
          <a:xfrm>
            <a:off x="2946230" y="5586758"/>
            <a:ext cx="2533646" cy="85963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10357" t="12486" r="10034" b="29439"/>
          <a:stretch/>
        </p:blipFill>
        <p:spPr>
          <a:xfrm>
            <a:off x="2946230" y="5525228"/>
            <a:ext cx="2646917" cy="89385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366" t="10162" r="8411" b="29202"/>
          <a:stretch/>
        </p:blipFill>
        <p:spPr>
          <a:xfrm>
            <a:off x="3288554" y="5525228"/>
            <a:ext cx="1972594" cy="81254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1713" t="20738" r="11916" b="31673"/>
          <a:stretch/>
        </p:blipFill>
        <p:spPr>
          <a:xfrm>
            <a:off x="3016066" y="5634082"/>
            <a:ext cx="2420377" cy="7916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7637" t="16532" r="5443" b="34503"/>
          <a:stretch/>
        </p:blipFill>
        <p:spPr>
          <a:xfrm>
            <a:off x="3934823" y="3816578"/>
            <a:ext cx="3667037" cy="70627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8624" t="19763" r="9651" b="25041"/>
          <a:stretch/>
        </p:blipFill>
        <p:spPr>
          <a:xfrm>
            <a:off x="2771037" y="5722280"/>
            <a:ext cx="2997304" cy="79900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 l="10588" t="16241" r="7839" b="25343"/>
          <a:stretch/>
        </p:blipFill>
        <p:spPr>
          <a:xfrm>
            <a:off x="3028763" y="5634082"/>
            <a:ext cx="2444179" cy="81254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7713" t="9778" r="12651" b="21836"/>
          <a:stretch/>
        </p:blipFill>
        <p:spPr>
          <a:xfrm>
            <a:off x="3247515" y="5555011"/>
            <a:ext cx="1844919" cy="97289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 l="10896" t="17015" r="9481" b="24058"/>
          <a:stretch/>
        </p:blipFill>
        <p:spPr>
          <a:xfrm>
            <a:off x="3016066" y="5624550"/>
            <a:ext cx="2267608" cy="890317"/>
          </a:xfrm>
          <a:prstGeom prst="rect">
            <a:avLst/>
          </a:prstGeom>
        </p:spPr>
      </p:pic>
      <p:pic>
        <p:nvPicPr>
          <p:cNvPr id="17" name="Рисунок 16"/>
          <p:cNvPicPr/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 l="12924" t="11068" r="9783" b="28487"/>
          <a:stretch/>
        </p:blipFill>
        <p:spPr>
          <a:xfrm>
            <a:off x="3156383" y="5572552"/>
            <a:ext cx="2316559" cy="89499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rcRect l="6392" t="13415" r="7922" b="21344"/>
          <a:stretch/>
        </p:blipFill>
        <p:spPr>
          <a:xfrm>
            <a:off x="1112795" y="1438171"/>
            <a:ext cx="2661022" cy="89929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rcRect l="9959" t="12682" r="11264" b="32258"/>
          <a:stretch/>
        </p:blipFill>
        <p:spPr>
          <a:xfrm>
            <a:off x="2583590" y="3063159"/>
            <a:ext cx="2889352" cy="82674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rcRect l="12952" t="13819" r="9823" b="29761"/>
          <a:stretch/>
        </p:blipFill>
        <p:spPr>
          <a:xfrm>
            <a:off x="4370152" y="1416253"/>
            <a:ext cx="2638971" cy="82674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rcRect l="11313" t="17338" r="10882" b="31988"/>
          <a:stretch/>
        </p:blipFill>
        <p:spPr>
          <a:xfrm>
            <a:off x="4370152" y="4388475"/>
            <a:ext cx="2205581" cy="761908"/>
          </a:xfrm>
          <a:prstGeom prst="rect">
            <a:avLst/>
          </a:prstGeom>
        </p:spPr>
      </p:pic>
      <p:pic>
        <p:nvPicPr>
          <p:cNvPr id="22" name="Рисунок 21"/>
          <p:cNvPicPr/>
          <p:nvPr/>
        </p:nvPicPr>
        <p:blipFill rotWithShape="1"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rcRect l="15255" t="18121" r="16646" b="32074"/>
          <a:stretch/>
        </p:blipFill>
        <p:spPr>
          <a:xfrm>
            <a:off x="889585" y="4442003"/>
            <a:ext cx="2661022" cy="70838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rcRect l="7886" t="20846" r="7101" b="35336"/>
          <a:stretch/>
        </p:blipFill>
        <p:spPr>
          <a:xfrm>
            <a:off x="3983538" y="1952185"/>
            <a:ext cx="3311458" cy="648373"/>
          </a:xfrm>
          <a:prstGeom prst="rect">
            <a:avLst/>
          </a:prstGeom>
        </p:spPr>
      </p:pic>
      <p:pic>
        <p:nvPicPr>
          <p:cNvPr id="26" name="Рисунок 25"/>
          <p:cNvPicPr/>
          <p:nvPr/>
        </p:nvPicPr>
        <p:blipFill rotWithShape="1"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rcRect l="8427" t="16968" r="7378" b="31277"/>
          <a:stretch/>
        </p:blipFill>
        <p:spPr>
          <a:xfrm>
            <a:off x="2564126" y="2777167"/>
            <a:ext cx="3171488" cy="69121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rcRect l="11083" t="13745" r="11229" b="37080"/>
          <a:stretch/>
        </p:blipFill>
        <p:spPr>
          <a:xfrm>
            <a:off x="951789" y="1849547"/>
            <a:ext cx="2785428" cy="73729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rcRect l="10328" t="14788" r="11431" b="19373"/>
          <a:stretch/>
        </p:blipFill>
        <p:spPr>
          <a:xfrm>
            <a:off x="1041934" y="3731162"/>
            <a:ext cx="2205581" cy="939112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rcRect l="8178" t="21389" r="13418" b="32219"/>
          <a:stretch/>
        </p:blipFill>
        <p:spPr>
          <a:xfrm>
            <a:off x="3337321" y="5738875"/>
            <a:ext cx="1834267" cy="66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9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EA1D9764-18A9-4B58-A65B-7CBB005D113A}"/>
</file>

<file path=customXml/itemProps2.xml><?xml version="1.0" encoding="utf-8"?>
<ds:datastoreItem xmlns:ds="http://schemas.openxmlformats.org/officeDocument/2006/customXml" ds:itemID="{A606BD18-7007-4483-80EB-C38F6F12F273}"/>
</file>

<file path=customXml/itemProps3.xml><?xml version="1.0" encoding="utf-8"?>
<ds:datastoreItem xmlns:ds="http://schemas.openxmlformats.org/officeDocument/2006/customXml" ds:itemID="{90E5B927-1C02-4632-ACF3-F1043F0B9F26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SpeechTerapist_Julia</dc:creator>
  <cp:lastModifiedBy>SpeechTerapist_Julia</cp:lastModifiedBy>
  <cp:revision>7</cp:revision>
  <dcterms:created xsi:type="dcterms:W3CDTF">2026-01-29T12:25:38Z</dcterms:created>
  <dcterms:modified xsi:type="dcterms:W3CDTF">2026-01-29T13:00:56Z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