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1179F-5B34-BCA9-B4FC-87CEEB5FEE47}" v="14" dt="2026-01-29T16:13:47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4001179F-5B34-BCA9-B4FC-87CEEB5FEE47}"/>
    <pc:docChg chg="modSld">
      <pc:chgData name="somovaasya3" userId="S::somovaasya3_gmail.com#ext#@slideedu.onmicrosoft.com::05b36399-d501-4a7b-87fd-615099445ab5" providerId="AD" clId="Web-{4001179F-5B34-BCA9-B4FC-87CEEB5FEE47}" dt="2026-01-29T16:13:47.189" v="8" actId="1076"/>
      <pc:docMkLst>
        <pc:docMk/>
      </pc:docMkLst>
      <pc:sldChg chg="delSp modSp">
        <pc:chgData name="somovaasya3" userId="S::somovaasya3_gmail.com#ext#@slideedu.onmicrosoft.com::05b36399-d501-4a7b-87fd-615099445ab5" providerId="AD" clId="Web-{4001179F-5B34-BCA9-B4FC-87CEEB5FEE47}" dt="2026-01-29T16:13:47.189" v="8" actId="1076"/>
        <pc:sldMkLst>
          <pc:docMk/>
          <pc:sldMk cId="694868000" sldId="259"/>
        </pc:sldMkLst>
        <pc:grpChg chg="del">
          <ac:chgData name="somovaasya3" userId="S::somovaasya3_gmail.com#ext#@slideedu.onmicrosoft.com::05b36399-d501-4a7b-87fd-615099445ab5" providerId="AD" clId="Web-{4001179F-5B34-BCA9-B4FC-87CEEB5FEE47}" dt="2026-01-29T16:11:00.313" v="2"/>
          <ac:grpSpMkLst>
            <pc:docMk/>
            <pc:sldMk cId="694868000" sldId="259"/>
            <ac:grpSpMk id="28" creationId="{589F3A81-CC38-8E39-FF4F-A0F08D71E17C}"/>
          </ac:grpSpMkLst>
        </pc:grpChg>
        <pc:picChg chg="mod">
          <ac:chgData name="somovaasya3" userId="S::somovaasya3_gmail.com#ext#@slideedu.onmicrosoft.com::05b36399-d501-4a7b-87fd-615099445ab5" providerId="AD" clId="Web-{4001179F-5B34-BCA9-B4FC-87CEEB5FEE47}" dt="2026-01-29T16:11:43.798" v="5"/>
          <ac:picMkLst>
            <pc:docMk/>
            <pc:sldMk cId="694868000" sldId="259"/>
            <ac:picMk id="6" creationId="{A39082FA-CB02-916C-A93C-3251B7AFAA81}"/>
          </ac:picMkLst>
        </pc:picChg>
        <pc:picChg chg="mod">
          <ac:chgData name="somovaasya3" userId="S::somovaasya3_gmail.com#ext#@slideedu.onmicrosoft.com::05b36399-d501-4a7b-87fd-615099445ab5" providerId="AD" clId="Web-{4001179F-5B34-BCA9-B4FC-87CEEB5FEE47}" dt="2026-01-29T16:13:47.189" v="8" actId="1076"/>
          <ac:picMkLst>
            <pc:docMk/>
            <pc:sldMk cId="694868000" sldId="259"/>
            <ac:picMk id="11" creationId="{86339C64-E315-19BF-570A-38263D4B4F8C}"/>
          </ac:picMkLst>
        </pc:picChg>
        <pc:picChg chg="mod">
          <ac:chgData name="somovaasya3" userId="S::somovaasya3_gmail.com#ext#@slideedu.onmicrosoft.com::05b36399-d501-4a7b-87fd-615099445ab5" providerId="AD" clId="Web-{4001179F-5B34-BCA9-B4FC-87CEEB5FEE47}" dt="2026-01-29T16:13:37.782" v="6"/>
          <ac:picMkLst>
            <pc:docMk/>
            <pc:sldMk cId="694868000" sldId="259"/>
            <ac:picMk id="14" creationId="{C558D440-348A-BE3B-4980-845FBF331403}"/>
          </ac:picMkLst>
        </pc:picChg>
        <pc:picChg chg="del">
          <ac:chgData name="somovaasya3" userId="S::somovaasya3_gmail.com#ext#@slideedu.onmicrosoft.com::05b36399-d501-4a7b-87fd-615099445ab5" providerId="AD" clId="Web-{4001179F-5B34-BCA9-B4FC-87CEEB5FEE47}" dt="2026-01-29T16:11:00.313" v="2"/>
          <ac:picMkLst>
            <pc:docMk/>
            <pc:sldMk cId="694868000" sldId="259"/>
            <ac:picMk id="26" creationId="{D0C03749-ABB4-355F-C4F2-62B74894DFBB}"/>
          </ac:picMkLst>
        </pc:picChg>
        <pc:picChg chg="mod">
          <ac:chgData name="somovaasya3" userId="S::somovaasya3_gmail.com#ext#@slideedu.onmicrosoft.com::05b36399-d501-4a7b-87fd-615099445ab5" providerId="AD" clId="Web-{4001179F-5B34-BCA9-B4FC-87CEEB5FEE47}" dt="2026-01-29T16:11:28.235" v="4" actId="1076"/>
          <ac:picMkLst>
            <pc:docMk/>
            <pc:sldMk cId="694868000" sldId="259"/>
            <ac:picMk id="27" creationId="{D8E7C844-1C80-10B0-D8B3-E5759241DF65}"/>
          </ac:picMkLst>
        </pc:picChg>
        <pc:picChg chg="mod">
          <ac:chgData name="somovaasya3" userId="S::somovaasya3_gmail.com#ext#@slideedu.onmicrosoft.com::05b36399-d501-4a7b-87fd-615099445ab5" providerId="AD" clId="Web-{4001179F-5B34-BCA9-B4FC-87CEEB5FEE47}" dt="2026-01-29T16:10:53.485" v="1"/>
          <ac:picMkLst>
            <pc:docMk/>
            <pc:sldMk cId="694868000" sldId="259"/>
            <ac:picMk id="30" creationId="{0C457CD4-4ED6-6B7D-3F34-050B9AD3BDF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5F4A4-0108-A795-1BAC-D680E778C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310E89-B07C-0A3F-BCB1-0A282265F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AF609-0B54-C1A0-200E-29E53B12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AC55A-BE64-DA46-8543-AE996448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1AC957-7EBF-66CB-2DCD-C627409E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331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D970C-ADBF-52A8-FF45-579C01B1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B4C329-8BC4-9E39-1D7B-31309720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6F4E33-50E0-AA49-529C-30BC69AB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3E52-8E44-A1B4-96B7-887BE7C9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83126-F842-A99D-687B-2722B28A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082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235C9B-7CC5-7935-C62C-E29998050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2313BF-5693-9EED-8973-FBC82F9E0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E5BF6C-2431-32EF-2AEC-798CBC82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1C775D-FC12-E63F-F9CD-6C7D61E39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47080-7FD0-AD1C-BC5D-C2AF8D5E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629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344EE-D4FF-3C65-D7C1-A7F702CA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6680B7-A41B-FDC5-51D5-8236AEE3C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4BBC82-8BEC-77D3-3951-C50F60C6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F85B5E-88CC-E4A2-A56D-25A9585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1994-7D10-7464-3CF8-C128C852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135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71767-856C-891D-FE7B-0332661B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9B457-71F0-ADDD-01DC-834D43C70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4372C-1F4F-503D-5002-8AD73068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A2FD8-ED4D-AD0A-441E-FE512A2F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42669A-70BB-708C-9A0C-4ADCCBDB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505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61D26-4F0E-6A91-AEAE-63EEA464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694F26-D45D-479E-1AF5-3B05F2F82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DB53EF-A2C1-E8BB-43D7-6FA951807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A5C31F-FB1E-B5A1-23D1-C77C1611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D2CFA6-12CC-969B-016B-6340189A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17128F-E86D-2BB3-5CAE-22037942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829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82C73-6480-674C-923A-D5D5877B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30BAE8-AD02-E96B-2310-7CA1D71C4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E9DE28-7775-B1CA-9CCB-69C24A028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067AD1-FABE-CBC8-F52F-C6B7C3860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CA3CF3-C995-F911-C3AE-F89A7D265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1DAE18-1EE9-3179-F9C6-E1EC4C54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A2B8EA-D200-24E9-8517-A2125914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C98F80-3FBF-ED33-D969-71E49E593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86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F5F8D-EB2B-F033-50FF-54E6F775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38D46E-149F-566C-0694-EE59A955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C997BC-908B-C094-43B1-ACC8808E7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EB9BA1-DA32-485E-E551-8BC04DB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017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497273-09CE-DF06-A54F-C4C55EAD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262919-83DF-E929-6516-DC3A5E5F2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DE1B96-90EA-7F6E-F703-F13F1674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539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C3842-3D8B-963D-4CC5-DBA60A8E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26D09A-913A-58C3-80B6-BBB93061C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7CD040-6B48-E362-B349-0BA3F903D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E9214F-3DD8-D116-5F9E-288980DD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2DCB5C-08EB-FF05-A0B6-380DF8A1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A6C9A-0BC2-C315-0DEA-1F7A031C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8915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6B3D0-91C1-BE23-5B83-58280439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A83B57-C962-99C2-E252-7B2936D8A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67464D-AE94-1B2F-BF87-6A2D385F7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875C25-3776-19A7-4312-29F0229D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EDBA9-F5F5-083C-5FA9-CBFADBC5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25F28-936C-D908-1BA3-37EA1B1C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041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2541F-6AAD-6BDA-80C0-E20273ED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00135D-606D-B12B-014E-F1E964370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3F95FC-8E03-A167-3197-5391EF244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EB2A70-879C-57FF-11EC-A9D1FC02B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2D8E-E49C-A26E-1470-F5ABECA8A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515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8907-DAF6-251E-172A-2F202D34F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1D72A4-2565-397E-A4F1-4A8B77123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A38908-9170-63FB-2813-90F0816C2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64" y="4064069"/>
            <a:ext cx="2418188" cy="241818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974C7A5-5B7C-D068-CE4D-67108C498712}"/>
              </a:ext>
            </a:extLst>
          </p:cNvPr>
          <p:cNvGrpSpPr/>
          <p:nvPr/>
        </p:nvGrpSpPr>
        <p:grpSpPr>
          <a:xfrm>
            <a:off x="585998" y="167806"/>
            <a:ext cx="2626125" cy="2626125"/>
            <a:chOff x="879075" y="392721"/>
            <a:chExt cx="2626125" cy="262612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3B48E8C-7613-0D02-DE8B-AEE201E7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5" y="392721"/>
              <a:ext cx="2626125" cy="2626125"/>
            </a:xfrm>
            <a:prstGeom prst="rect">
              <a:avLst/>
            </a:prstGeom>
          </p:spPr>
        </p:pic>
        <p:pic>
          <p:nvPicPr>
            <p:cNvPr id="6" name="Рисунок 5" descr="A close-up of a fence&#10;&#10;AI-generated content may be incorrect.">
              <a:extLst>
                <a:ext uri="{FF2B5EF4-FFF2-40B4-BE49-F238E27FC236}">
                  <a16:creationId xmlns:a16="http://schemas.microsoft.com/office/drawing/2014/main" id="{A39082FA-CB02-916C-A93C-3251B7AFA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9660" y="1213384"/>
              <a:ext cx="984797" cy="984797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8AEFA6D-D83C-43AE-EC49-85F573D9E5E2}"/>
              </a:ext>
            </a:extLst>
          </p:cNvPr>
          <p:cNvGrpSpPr/>
          <p:nvPr/>
        </p:nvGrpSpPr>
        <p:grpSpPr>
          <a:xfrm>
            <a:off x="2649303" y="1480867"/>
            <a:ext cx="2450124" cy="2450124"/>
            <a:chOff x="3036275" y="1401061"/>
            <a:chExt cx="2450124" cy="245012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C7E279C-ECC8-4CC2-FC45-555E0D19A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275" y="1401061"/>
              <a:ext cx="2450124" cy="2450124"/>
            </a:xfrm>
            <a:prstGeom prst="rect">
              <a:avLst/>
            </a:prstGeom>
          </p:spPr>
        </p:pic>
        <p:pic>
          <p:nvPicPr>
            <p:cNvPr id="11" name="Рисунок 10" descr="A shovel with a handle&#10;&#10;AI-generated content may be incorrect.">
              <a:extLst>
                <a:ext uri="{FF2B5EF4-FFF2-40B4-BE49-F238E27FC236}">
                  <a16:creationId xmlns:a16="http://schemas.microsoft.com/office/drawing/2014/main" id="{86339C64-E315-19BF-570A-38263D4B4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1932" y="1898430"/>
              <a:ext cx="1220369" cy="128760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4ADAE35-11A3-FAE2-0D78-D7EFA38CB8BD}"/>
              </a:ext>
            </a:extLst>
          </p:cNvPr>
          <p:cNvGrpSpPr/>
          <p:nvPr/>
        </p:nvGrpSpPr>
        <p:grpSpPr>
          <a:xfrm>
            <a:off x="4563828" y="3294154"/>
            <a:ext cx="2450124" cy="2450124"/>
            <a:chOff x="4923691" y="2403229"/>
            <a:chExt cx="2450124" cy="24501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2C43638-1C98-C6F0-8799-1E250EA54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91" y="2403229"/>
              <a:ext cx="2450124" cy="2450124"/>
            </a:xfrm>
            <a:prstGeom prst="rect">
              <a:avLst/>
            </a:prstGeom>
          </p:spPr>
        </p:pic>
        <p:pic>
          <p:nvPicPr>
            <p:cNvPr id="14" name="Рисунок 13" descr="A cartoon of a sailboat&#10;&#10;AI-generated content may be incorrect.">
              <a:extLst>
                <a:ext uri="{FF2B5EF4-FFF2-40B4-BE49-F238E27FC236}">
                  <a16:creationId xmlns:a16="http://schemas.microsoft.com/office/drawing/2014/main" id="{C558D440-348A-BE3B-4980-845FBF33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6399" y="2845929"/>
              <a:ext cx="1400907" cy="1400907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4EE5702-A1AD-1E54-DB8D-07839D1F3517}"/>
              </a:ext>
            </a:extLst>
          </p:cNvPr>
          <p:cNvGrpSpPr/>
          <p:nvPr/>
        </p:nvGrpSpPr>
        <p:grpSpPr>
          <a:xfrm>
            <a:off x="4835338" y="176782"/>
            <a:ext cx="2450124" cy="2450124"/>
            <a:chOff x="6474066" y="1096259"/>
            <a:chExt cx="2450124" cy="245012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57FAAE2-BC8E-BE1D-04DF-C00E72EA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066" y="1096259"/>
              <a:ext cx="2450124" cy="245012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5125256-249C-9869-9F4A-7823A1F1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1047" y="1769767"/>
              <a:ext cx="1076162" cy="1076162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FD8F940-34C2-696C-F887-A739B251A232}"/>
              </a:ext>
            </a:extLst>
          </p:cNvPr>
          <p:cNvGrpSpPr/>
          <p:nvPr/>
        </p:nvGrpSpPr>
        <p:grpSpPr>
          <a:xfrm>
            <a:off x="2172748" y="4193626"/>
            <a:ext cx="2418188" cy="2418188"/>
            <a:chOff x="8924190" y="375743"/>
            <a:chExt cx="2418188" cy="241818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637D237-1F29-03AD-2DEE-D7A744F12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190" y="375743"/>
              <a:ext cx="2418188" cy="241818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B16D93E-C79D-B9D9-0836-89ABE30FA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081" y="907665"/>
              <a:ext cx="1146405" cy="1146405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3166D81-0BCA-EE40-D153-98C4C58C6A68}"/>
              </a:ext>
            </a:extLst>
          </p:cNvPr>
          <p:cNvGrpSpPr/>
          <p:nvPr/>
        </p:nvGrpSpPr>
        <p:grpSpPr>
          <a:xfrm>
            <a:off x="6744325" y="1584837"/>
            <a:ext cx="2418188" cy="2418188"/>
            <a:chOff x="2342993" y="3910958"/>
            <a:chExt cx="2418188" cy="241818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6A92B81-33F9-3C7D-F677-7DFBABB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93" y="3910958"/>
              <a:ext cx="2418188" cy="2418188"/>
            </a:xfrm>
            <a:prstGeom prst="rect">
              <a:avLst/>
            </a:prstGeom>
          </p:spPr>
        </p:pic>
        <p:pic>
          <p:nvPicPr>
            <p:cNvPr id="27" name="Рисунок 26" descr="A brown horse with long mane&#10;&#10;AI-generated content may be incorrect.">
              <a:extLst>
                <a:ext uri="{FF2B5EF4-FFF2-40B4-BE49-F238E27FC236}">
                  <a16:creationId xmlns:a16="http://schemas.microsoft.com/office/drawing/2014/main" id="{D8E7C844-1C80-10B0-D8B3-E5759241D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50384" y="4431758"/>
              <a:ext cx="1209094" cy="12090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AE44E6B-E35A-5DA6-EE86-BC3A6015B2BB}"/>
              </a:ext>
            </a:extLst>
          </p:cNvPr>
          <p:cNvGrpSpPr/>
          <p:nvPr/>
        </p:nvGrpSpPr>
        <p:grpSpPr>
          <a:xfrm>
            <a:off x="7078437" y="4271319"/>
            <a:ext cx="2418188" cy="2418188"/>
            <a:chOff x="4707990" y="3299036"/>
            <a:chExt cx="2418188" cy="2418188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B10AF79-2A55-4CCD-0802-43DCFEDEF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990" y="3299036"/>
              <a:ext cx="2418188" cy="2418188"/>
            </a:xfrm>
            <a:prstGeom prst="rect">
              <a:avLst/>
            </a:prstGeom>
          </p:spPr>
        </p:pic>
        <p:pic>
          <p:nvPicPr>
            <p:cNvPr id="30" name="Рисунок 29" descr="A mushroom with a brown cap&#10;&#10;AI-generated content may be incorrect.">
              <a:extLst>
                <a:ext uri="{FF2B5EF4-FFF2-40B4-BE49-F238E27FC236}">
                  <a16:creationId xmlns:a16="http://schemas.microsoft.com/office/drawing/2014/main" id="{0C457CD4-4ED6-6B7D-3F34-050B9AD3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4974" y="4008114"/>
              <a:ext cx="1084220" cy="1084220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D8E0E6D-E250-88FE-BEAF-6DCB8A95AD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" y="117890"/>
            <a:ext cx="786473" cy="7962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CBE26-778E-11D3-FE85-23E6317935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3" y="4687394"/>
            <a:ext cx="1924079" cy="19240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CBA9A5-E076-E577-0E38-D18A32D234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3" y="4687053"/>
            <a:ext cx="1924079" cy="19240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90ABE11-CD08-5FF1-D6A2-9D48E1C678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02" y="113204"/>
            <a:ext cx="3271966" cy="33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6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7BDC2C-A10C-4045-B6E9-879545E1A90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BB8B417-3169-426D-A3A5-9154A47723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653B0B-5622-4A4F-9C2C-1484C6B09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Глущенко</dc:creator>
  <cp:lastModifiedBy>Екатерина Глущенко</cp:lastModifiedBy>
  <cp:revision>38</cp:revision>
  <dcterms:created xsi:type="dcterms:W3CDTF">2026-01-09T09:38:57Z</dcterms:created>
  <dcterms:modified xsi:type="dcterms:W3CDTF">2026-01-29T16:13:48Z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