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6" d="100"/>
          <a:sy n="46" d="100"/>
        </p:scale>
        <p:origin x="2069" y="10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068AD-D231-5995-0507-E8A31C9C6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0C9073-ADA4-7213-23CB-0D0F67D89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357220-ADC1-4E95-65FC-72A94882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CEDF49-1168-5637-F16D-0219A10D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51F109-150B-1A05-0F20-1646389F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13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D7D40-29BA-B859-7B14-048DBE31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91171D-2BC2-CA2E-6CD0-D167F011A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17D35D-F688-BEC5-FFDE-C93299EBC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27F6B8-A6EB-A788-FBB7-32B59DE5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7F13D-5CF5-E0B8-8C5A-00BD374A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2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0834BA-A13C-45A5-9568-89CC14C48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EF2C82-1BE2-CB1C-DB71-DA4E7AFA8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9F46D-5208-A909-3700-6B0E5928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82B4FD-2F2A-8668-9129-45C47351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9F3688-5E44-6A92-514A-E87B4708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26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6769E-6AFC-9951-061A-06690413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3C55D-5175-7419-B001-CFADCEFD3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DF76A1-B5B6-1AA5-72D8-F4AF6A2F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3A528-452B-A14A-DFA4-C161B2D4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AA3E88-EFD3-F500-6458-B30EACD3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3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60BA4-B2B3-E7B0-F369-8ED775CC7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153021-055B-E5C1-BD38-9DD29BED5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A9C4A0-CEE5-5CE0-FA99-547BB2D7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5A195-E0B5-D4F1-5C88-BF7AA787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723204-34C9-2BF0-B581-C2477ABB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85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94F89-ADFB-FDC5-DCDF-2BD8D683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AED0F8-56B3-1D41-A8F3-4C2733F1F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81B9D0-7870-DA40-9DDA-2FB03B4FB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582D9F-F8C7-C0D2-5614-D58AA59CE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CD934C-4F37-2936-5803-EF3822468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C1492A-B4EE-56C8-7B9F-DA4B0B5D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1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44367-F062-7F93-F3D5-47C1E6A3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A905B1-62A5-C6CE-FF88-F2E3F2F8A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4E8DA7-A108-011D-868D-07B233183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E4D1E2-8777-3179-E595-385602EEE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E4CB7D-9960-3C07-5593-E2D2694E8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CB4C80-D3BE-2A4B-6FBB-A5A138D4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AF03C1-0B40-AD66-23E0-C7742E50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B7468A-3416-C760-FBAB-1594CC1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7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28B8E-68C5-F656-102B-BA6E73E2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ECA7C5-D219-E25C-DBEF-4932F020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EAD3F5-C6E6-1450-CE8D-10F81E34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568989-6BD7-EA29-44CC-C24A6D69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0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75BB69-C113-C151-C54E-C57B48C3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DECB8C-ED88-C6AD-CCBB-FAE3B54D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2C1879-D5E9-5D4A-5186-B50649E0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2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A6155-7D47-349C-585A-3EF779E6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95682D-5D34-EECE-22DB-C1374010B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105C73-65F9-3524-1826-777FD0BF5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6E39F-4803-0E5C-2DDB-DBEA94F45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4A78DC-F72E-EB16-1F27-7333E0686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36EB57-98C4-6EC5-C210-593B2C6F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B008C-854F-3092-8484-9C4ADF6D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FF6A26-FF9A-A88E-C6B2-72DF8A3CC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BE9625-F47B-10EF-69C1-ABAA0E4BE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5CCED9-436B-D1F7-9176-78D79EBA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D7F8A2-2906-F194-4985-66EC41BA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D3241D-9E65-884B-313D-B6D6DB95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7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323C8-6439-A835-85CD-736D7D0C1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F3257-44C6-3B08-B962-BDD7D38DC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56DD39-F297-698D-201B-6D43E5B0D6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5ABE-9F30-EE11-4608-4115A6D7A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4C81A-DD7B-4933-1ED6-5E3C00853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6F6560-0162-7FB0-354B-41CDAE205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458" y="0"/>
            <a:ext cx="12293458" cy="80986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FCF62A-F653-1177-B23C-1C0FEF4F9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" b="1208"/>
          <a:stretch/>
        </p:blipFill>
        <p:spPr>
          <a:xfrm>
            <a:off x="1530313" y="276083"/>
            <a:ext cx="4921908" cy="4802974"/>
          </a:xfrm>
          <a:prstGeom prst="round2DiagRect">
            <a:avLst>
              <a:gd name="adj1" fmla="val 16667"/>
              <a:gd name="adj2" fmla="val 276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6457CD-C2AE-658F-6786-77EE43CBD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6881" y="3066293"/>
            <a:ext cx="3543661" cy="35436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99000B-0974-1C88-B2B3-831E66442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" y="83369"/>
            <a:ext cx="984448" cy="851892"/>
          </a:xfrm>
          <a:prstGeom prst="rect">
            <a:avLst/>
          </a:prstGeom>
        </p:spPr>
      </p:pic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F6BC436A-B220-6F2C-5691-4CA2AE04F8BA}"/>
              </a:ext>
            </a:extLst>
          </p:cNvPr>
          <p:cNvSpPr/>
          <p:nvPr/>
        </p:nvSpPr>
        <p:spPr>
          <a:xfrm>
            <a:off x="281727" y="5272913"/>
            <a:ext cx="7036589" cy="1309004"/>
          </a:xfrm>
          <a:prstGeom prst="round2DiagRect">
            <a:avLst/>
          </a:prstGeom>
          <a:solidFill>
            <a:schemeClr val="lt1">
              <a:alpha val="9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0A3853E-DB15-B78F-7E4E-1C28F3A0BE0E}"/>
              </a:ext>
            </a:extLst>
          </p:cNvPr>
          <p:cNvSpPr/>
          <p:nvPr/>
        </p:nvSpPr>
        <p:spPr>
          <a:xfrm>
            <a:off x="7459133" y="5503330"/>
            <a:ext cx="1049867" cy="1049867"/>
          </a:xfrm>
          <a:prstGeom prst="ellips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67F9D9-F432-DD06-B0D0-9116E1F67C7E}"/>
              </a:ext>
            </a:extLst>
          </p:cNvPr>
          <p:cNvSpPr txBox="1"/>
          <p:nvPr/>
        </p:nvSpPr>
        <p:spPr>
          <a:xfrm>
            <a:off x="1181483" y="5591669"/>
            <a:ext cx="613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Белка залезла в дупло.</a:t>
            </a:r>
          </a:p>
        </p:txBody>
      </p:sp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8CB8B32D-EB2C-8566-4CD6-3E3A51023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26866" y="5638797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51C96C-F584-D04E-7FFD-882574F7FC13}"/>
              </a:ext>
            </a:extLst>
          </p:cNvPr>
          <p:cNvSpPr txBox="1"/>
          <p:nvPr/>
        </p:nvSpPr>
        <p:spPr>
          <a:xfrm>
            <a:off x="600878" y="5551961"/>
            <a:ext cx="6697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На ёлке сидит фламинго.</a:t>
            </a:r>
          </a:p>
        </p:txBody>
      </p:sp>
      <p:pic>
        <p:nvPicPr>
          <p:cNvPr id="20" name="Рисунок 19" descr="Закрыть со сплошной заливкой">
            <a:extLst>
              <a:ext uri="{FF2B5EF4-FFF2-40B4-BE49-F238E27FC236}">
                <a16:creationId xmlns:a16="http://schemas.microsoft.com/office/drawing/2014/main" id="{7518105C-95E8-3079-FCDE-702EDCFEE0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53194" y="5591669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678349A-E262-CFAC-BAF0-434D9B32A17C}"/>
              </a:ext>
            </a:extLst>
          </p:cNvPr>
          <p:cNvSpPr txBox="1"/>
          <p:nvPr/>
        </p:nvSpPr>
        <p:spPr>
          <a:xfrm>
            <a:off x="378889" y="5543652"/>
            <a:ext cx="7282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Около лося стоит лошадь.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7B1B00-1B57-6588-2042-D8A910EA4AEE}"/>
              </a:ext>
            </a:extLst>
          </p:cNvPr>
          <p:cNvSpPr txBox="1"/>
          <p:nvPr/>
        </p:nvSpPr>
        <p:spPr>
          <a:xfrm>
            <a:off x="1315345" y="5314669"/>
            <a:ext cx="6504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Около лошади растут подсолнухи.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F1A46F-8D87-E2DA-D2D6-A9E226A31C8A}"/>
              </a:ext>
            </a:extLst>
          </p:cNvPr>
          <p:cNvSpPr txBox="1"/>
          <p:nvPr/>
        </p:nvSpPr>
        <p:spPr>
          <a:xfrm>
            <a:off x="839563" y="5578961"/>
            <a:ext cx="6170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Около волка стоит слон.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38A9FC-4A63-AC3B-6C07-F5928DD2AAAE}"/>
              </a:ext>
            </a:extLst>
          </p:cNvPr>
          <p:cNvSpPr txBox="1"/>
          <p:nvPr/>
        </p:nvSpPr>
        <p:spPr>
          <a:xfrm>
            <a:off x="1166234" y="5314669"/>
            <a:ext cx="5746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На ёлке сидят голуби и дятел.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620F89-D287-89C8-EFAB-2CBE759FB650}"/>
              </a:ext>
            </a:extLst>
          </p:cNvPr>
          <p:cNvSpPr txBox="1"/>
          <p:nvPr/>
        </p:nvSpPr>
        <p:spPr>
          <a:xfrm>
            <a:off x="1339762" y="5598060"/>
            <a:ext cx="590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Лось нюхает лаванду.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002F35-D784-1372-72B1-094C1D122931}"/>
              </a:ext>
            </a:extLst>
          </p:cNvPr>
          <p:cNvSpPr txBox="1"/>
          <p:nvPr/>
        </p:nvSpPr>
        <p:spPr>
          <a:xfrm>
            <a:off x="887508" y="5578961"/>
            <a:ext cx="607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Белка сидит на лошади.</a:t>
            </a:r>
          </a:p>
        </p:txBody>
      </p:sp>
      <p:sp>
        <p:nvSpPr>
          <p:cNvPr id="32" name="Прямоугольник: скругленные противолежащие углы 31">
            <a:extLst>
              <a:ext uri="{FF2B5EF4-FFF2-40B4-BE49-F238E27FC236}">
                <a16:creationId xmlns:a16="http://schemas.microsoft.com/office/drawing/2014/main" id="{60361A74-17D1-150A-4C32-A27081A4EF29}"/>
              </a:ext>
            </a:extLst>
          </p:cNvPr>
          <p:cNvSpPr/>
          <p:nvPr/>
        </p:nvSpPr>
        <p:spPr>
          <a:xfrm>
            <a:off x="1715613" y="475608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32">
            <a:extLst>
              <a:ext uri="{FF2B5EF4-FFF2-40B4-BE49-F238E27FC236}">
                <a16:creationId xmlns:a16="http://schemas.microsoft.com/office/drawing/2014/main" id="{238A9585-AB44-B6EA-2377-5A47AA769BF7}"/>
              </a:ext>
            </a:extLst>
          </p:cNvPr>
          <p:cNvSpPr/>
          <p:nvPr/>
        </p:nvSpPr>
        <p:spPr>
          <a:xfrm>
            <a:off x="3832991" y="3011293"/>
            <a:ext cx="2242670" cy="1308848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противолежащие углы 33">
            <a:extLst>
              <a:ext uri="{FF2B5EF4-FFF2-40B4-BE49-F238E27FC236}">
                <a16:creationId xmlns:a16="http://schemas.microsoft.com/office/drawing/2014/main" id="{87D3C845-059A-0420-54A7-6C09EA99BF29}"/>
              </a:ext>
            </a:extLst>
          </p:cNvPr>
          <p:cNvSpPr/>
          <p:nvPr/>
        </p:nvSpPr>
        <p:spPr>
          <a:xfrm>
            <a:off x="6261736" y="437252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CCFCC03-2CC0-C733-DBEA-659D4128AC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7874" y="598265"/>
            <a:ext cx="1150547" cy="115054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3ACFEC3-BFE0-297E-D3CF-DA0F663C0D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5063" y="2999371"/>
            <a:ext cx="1295332" cy="129533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11753A3-0D08-D2AE-6AF8-C6DBA2BC4D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8425" y="581356"/>
            <a:ext cx="1061353" cy="1061353"/>
          </a:xfrm>
          <a:prstGeom prst="rect">
            <a:avLst/>
          </a:prstGeom>
        </p:spPr>
      </p:pic>
      <p:sp>
        <p:nvSpPr>
          <p:cNvPr id="41" name="Прямоугольник: скругленные противолежащие углы 40">
            <a:extLst>
              <a:ext uri="{FF2B5EF4-FFF2-40B4-BE49-F238E27FC236}">
                <a16:creationId xmlns:a16="http://schemas.microsoft.com/office/drawing/2014/main" id="{97F60D31-C91E-7585-4670-580CA18A25FA}"/>
              </a:ext>
            </a:extLst>
          </p:cNvPr>
          <p:cNvSpPr/>
          <p:nvPr/>
        </p:nvSpPr>
        <p:spPr>
          <a:xfrm>
            <a:off x="147465" y="1974823"/>
            <a:ext cx="4675064" cy="58623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КЛУ  ПОД  ТОЧ  СОЛ  КА  НУХ </a:t>
            </a:r>
          </a:p>
        </p:txBody>
      </p:sp>
      <p:sp>
        <p:nvSpPr>
          <p:cNvPr id="42" name="Прямоугольник: скругленные противолежащие углы 41">
            <a:extLst>
              <a:ext uri="{FF2B5EF4-FFF2-40B4-BE49-F238E27FC236}">
                <a16:creationId xmlns:a16="http://schemas.microsoft.com/office/drawing/2014/main" id="{43D6E9AC-4225-02D1-934B-AC473F69F0DC}"/>
              </a:ext>
            </a:extLst>
          </p:cNvPr>
          <p:cNvSpPr/>
          <p:nvPr/>
        </p:nvSpPr>
        <p:spPr>
          <a:xfrm>
            <a:off x="5070719" y="1961390"/>
            <a:ext cx="4271537" cy="611761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ЛАН  КО  ДЯ  ДЫ  ТЕЛ</a:t>
            </a:r>
          </a:p>
        </p:txBody>
      </p:sp>
      <p:sp>
        <p:nvSpPr>
          <p:cNvPr id="43" name="Прямоугольник: скругленные противолежащие углы 42">
            <a:extLst>
              <a:ext uri="{FF2B5EF4-FFF2-40B4-BE49-F238E27FC236}">
                <a16:creationId xmlns:a16="http://schemas.microsoft.com/office/drawing/2014/main" id="{3B512F9E-FC3A-1A52-496F-11990A08C37D}"/>
              </a:ext>
            </a:extLst>
          </p:cNvPr>
          <p:cNvSpPr/>
          <p:nvPr/>
        </p:nvSpPr>
        <p:spPr>
          <a:xfrm>
            <a:off x="2332185" y="4555489"/>
            <a:ext cx="4980688" cy="53914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КРО  ФУТ  БЕЛ  БОЛ  КА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8DE4B57A-ADF2-C815-F0FD-10BC789C0B4F}"/>
              </a:ext>
            </a:extLst>
          </p:cNvPr>
          <p:cNvCxnSpPr/>
          <p:nvPr/>
        </p:nvCxnSpPr>
        <p:spPr>
          <a:xfrm>
            <a:off x="472852" y="1985619"/>
            <a:ext cx="418819" cy="5256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074B4AB-5977-043A-B32C-59165BF91E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65233" y="1969212"/>
            <a:ext cx="493819" cy="59746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8521883-6DA7-B239-7FD8-BF65218752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27192" y="1985619"/>
            <a:ext cx="493819" cy="5974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4C4657C-FCB7-15F9-1724-FD9D4ABE75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9648" y="1963430"/>
            <a:ext cx="493819" cy="59746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429C1A7-A928-27A2-84F7-90DD1FB36D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06266" y="1974928"/>
            <a:ext cx="493819" cy="59746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8308BCC-86F3-0D3B-8802-8A83E5B5DB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90173" y="1995965"/>
            <a:ext cx="493819" cy="59746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0CA6FFF-420A-670B-9681-1FE0755E16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20274" y="4521305"/>
            <a:ext cx="493819" cy="59746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3F0A06E-FD71-F5D4-D4E4-374D360679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54670" y="4498577"/>
            <a:ext cx="493819" cy="5974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BD82163-88A2-9E6D-1D15-EB7899FA0B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92253" y="4521305"/>
            <a:ext cx="493819" cy="5974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81C0169-AFFE-A006-D96E-6AF4C43089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972" y="613609"/>
            <a:ext cx="4271537" cy="43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5" grpId="1"/>
      <p:bldP spid="18" grpId="0"/>
      <p:bldP spid="18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9" grpId="0"/>
      <p:bldP spid="29" grpId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F325402-BBAC-489D-B3DE-B5B8DB01FAFF}"/>
</file>

<file path=customXml/itemProps2.xml><?xml version="1.0" encoding="utf-8"?>
<ds:datastoreItem xmlns:ds="http://schemas.openxmlformats.org/officeDocument/2006/customXml" ds:itemID="{DE40392A-2693-45FA-9955-9816F50442D4}"/>
</file>

<file path=customXml/itemProps3.xml><?xml version="1.0" encoding="utf-8"?>
<ds:datastoreItem xmlns:ds="http://schemas.openxmlformats.org/officeDocument/2006/customXml" ds:itemID="{F39FC48E-4266-4D60-9274-4CF8A82D8DB9}"/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57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10</cp:revision>
  <dcterms:created xsi:type="dcterms:W3CDTF">2026-01-28T10:48:53Z</dcterms:created>
  <dcterms:modified xsi:type="dcterms:W3CDTF">2026-01-29T10:20:40Z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