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2" t="7424" r="15407" b="9761"/>
              <a:stretch/>
            </p:blipFill>
            <p:spPr>
              <a:xfrm>
                <a:off x="7746112" y="2501602"/>
                <a:ext cx="611620" cy="78163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3649">
                <a:off x="7668851" y="4365872"/>
                <a:ext cx="746431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26422"/>
              <a:ext cx="900000" cy="976423"/>
              <a:chOff x="7602400" y="3309295"/>
              <a:chExt cx="900000" cy="976423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29" r="18348" b="10839"/>
              <a:stretch/>
            </p:blipFill>
            <p:spPr>
              <a:xfrm>
                <a:off x="7712417" y="3309295"/>
                <a:ext cx="665795" cy="8896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72085" y="3438613"/>
            <a:ext cx="923380" cy="900000"/>
            <a:chOff x="8490504" y="2455781"/>
            <a:chExt cx="92338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490504" y="2551838"/>
              <a:ext cx="9156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793199" y="3435788"/>
            <a:ext cx="941283" cy="900000"/>
            <a:chOff x="8477680" y="2455781"/>
            <a:chExt cx="941283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477680" y="2551838"/>
              <a:ext cx="9412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079" y="3435788"/>
            <a:ext cx="900137" cy="900000"/>
            <a:chOff x="8513747" y="2455781"/>
            <a:chExt cx="900137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13747" y="2551838"/>
              <a:ext cx="86914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32637" y="4359796"/>
            <a:ext cx="922579" cy="900000"/>
            <a:chOff x="8491305" y="2455781"/>
            <a:chExt cx="922579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491305" y="2551838"/>
              <a:ext cx="9140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29881" y="4359796"/>
            <a:ext cx="910556" cy="900000"/>
            <a:chOff x="8503328" y="2455781"/>
            <a:chExt cx="910556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03328" y="2551838"/>
              <a:ext cx="88998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93095" y="2551838"/>
              <a:ext cx="7104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77692" y="5306537"/>
            <a:ext cx="920976" cy="900000"/>
            <a:chOff x="8492908" y="2455781"/>
            <a:chExt cx="920976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92908" y="2551838"/>
              <a:ext cx="9108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33786" y="5295599"/>
            <a:ext cx="941283" cy="900000"/>
            <a:chOff x="8477680" y="2455781"/>
            <a:chExt cx="941283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477680" y="2551838"/>
              <a:ext cx="9412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06023" y="5295599"/>
            <a:ext cx="923380" cy="900000"/>
            <a:chOff x="8490504" y="2455781"/>
            <a:chExt cx="92338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490504" y="2551838"/>
              <a:ext cx="9156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3084642" y="2614243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0800000">
                <a:off x="2626749" y="221746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36348" y="2247085"/>
                <a:ext cx="672021" cy="672021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72988" y="231149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18668" y="2588747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5826649">
                <a:off x="1405164" y="3211592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0800000">
                <a:off x="2831040" y="378411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81418" y="400481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43076" y="3327378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5828ACB-A4DC-4E9A-9158-22C278A7B549}"/>
</file>

<file path=customXml/itemProps2.xml><?xml version="1.0" encoding="utf-8"?>
<ds:datastoreItem xmlns:ds="http://schemas.openxmlformats.org/officeDocument/2006/customXml" ds:itemID="{582F2FFF-6378-4740-A6EE-909AECCAC049}"/>
</file>

<file path=customXml/itemProps3.xml><?xml version="1.0" encoding="utf-8"?>
<ds:datastoreItem xmlns:ds="http://schemas.openxmlformats.org/officeDocument/2006/customXml" ds:itemID="{A021C8F4-7048-4647-B457-0EA24C157261}"/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2026-01-21T07:25:54Z</dcterms:created>
  <dcterms:modified xsi:type="dcterms:W3CDTF">2026-01-29T10:11:17Z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