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57292" y="2490358"/>
            <a:ext cx="900000" cy="900000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58429" y="2497015"/>
            <a:ext cx="3696787" cy="3707616"/>
            <a:chOff x="7589152" y="1529861"/>
            <a:chExt cx="3696787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9565202" y="1657627"/>
                <a:ext cx="648000" cy="576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10529150" y="1757529"/>
                <a:ext cx="612000" cy="468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96792" y="2464761"/>
              <a:ext cx="908726" cy="900000"/>
              <a:chOff x="7596792" y="2464761"/>
              <a:chExt cx="908726" cy="90000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9" t="1851" r="65199" b="68510"/>
              <a:stretch/>
            </p:blipFill>
            <p:spPr>
              <a:xfrm>
                <a:off x="7647525" y="2510801"/>
                <a:ext cx="857993" cy="84369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/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84" t="32487" r="36142" b="37643"/>
              <a:stretch/>
            </p:blipFill>
            <p:spPr>
              <a:xfrm>
                <a:off x="7664999" y="4371689"/>
                <a:ext cx="742016" cy="75972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364761"/>
              <a:ext cx="900000" cy="938084"/>
              <a:chOff x="7602400" y="3347634"/>
              <a:chExt cx="900000" cy="938084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59" r="40467" b="68304"/>
              <a:stretch/>
            </p:blipFill>
            <p:spPr>
              <a:xfrm>
                <a:off x="7701666" y="3347634"/>
                <a:ext cx="685799" cy="914323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95465" y="3438613"/>
            <a:ext cx="900000" cy="900000"/>
            <a:chOff x="8513884" y="2455781"/>
            <a:chExt cx="900000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16953" y="2551838"/>
              <a:ext cx="86273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819648" y="3435788"/>
            <a:ext cx="909755" cy="900000"/>
            <a:chOff x="8504129" y="2455781"/>
            <a:chExt cx="909755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504129" y="2551838"/>
              <a:ext cx="88838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216" y="3435788"/>
            <a:ext cx="900000" cy="900000"/>
            <a:chOff x="8513884" y="2455781"/>
            <a:chExt cx="900000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40196" y="2551838"/>
              <a:ext cx="81624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55216" y="4359796"/>
            <a:ext cx="900000" cy="900000"/>
            <a:chOff x="8513884" y="2455781"/>
            <a:chExt cx="900000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517755" y="2551838"/>
              <a:ext cx="86113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40437" y="4359796"/>
            <a:ext cx="900000" cy="900000"/>
            <a:chOff x="8513884" y="2455781"/>
            <a:chExt cx="900000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619545" y="2551838"/>
              <a:ext cx="65755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err="1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ru-RU" sz="3600" b="1" cap="none" spc="50" dirty="0" err="1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900608" y="4370179"/>
            <a:ext cx="900000" cy="900000"/>
            <a:chOff x="8513884" y="2455781"/>
            <a:chExt cx="900000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529775" y="2551838"/>
              <a:ext cx="83708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98668" y="5306537"/>
            <a:ext cx="900000" cy="900000"/>
            <a:chOff x="8513884" y="2455781"/>
            <a:chExt cx="900000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519359" y="2551838"/>
              <a:ext cx="85792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62863" y="5295599"/>
            <a:ext cx="900000" cy="900000"/>
            <a:chOff x="8506757" y="2455781"/>
            <a:chExt cx="900000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40196" y="2551838"/>
              <a:ext cx="81624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29403" y="5295599"/>
            <a:ext cx="900000" cy="900000"/>
            <a:chOff x="8513884" y="2455781"/>
            <a:chExt cx="900000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516954" y="2551838"/>
              <a:ext cx="8627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1" y="2493577"/>
            <a:ext cx="3600000" cy="3600000"/>
            <a:chOff x="518361" y="2493575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61" y="2493575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Овал 70"/>
              <p:cNvSpPr/>
              <p:nvPr/>
            </p:nvSpPr>
            <p:spPr>
              <a:xfrm rot="14883778">
                <a:off x="3563017" y="2354553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957" b="68154"/>
              <a:stretch/>
            </p:blipFill>
            <p:spPr>
              <a:xfrm rot="12230806">
                <a:off x="2452714" y="2247459"/>
                <a:ext cx="721880" cy="637826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56" r="41217" b="67061"/>
              <a:stretch/>
            </p:blipFill>
            <p:spPr>
              <a:xfrm rot="17144746">
                <a:off x="2983563" y="3157904"/>
                <a:ext cx="540741" cy="720345"/>
              </a:xfrm>
              <a:prstGeom prst="rect">
                <a:avLst/>
              </a:prstGeom>
            </p:spPr>
          </p:pic>
          <p:sp>
            <p:nvSpPr>
              <p:cNvPr id="80" name="Прямоугольник 79"/>
              <p:cNvSpPr/>
              <p:nvPr/>
            </p:nvSpPr>
            <p:spPr>
              <a:xfrm rot="12369655">
                <a:off x="2813680" y="1714218"/>
                <a:ext cx="540000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7551061">
                <a:off x="3644014" y="3425322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63" t="31473" r="35589" b="31484"/>
              <a:stretch/>
            </p:blipFill>
            <p:spPr>
              <a:xfrm rot="14605895">
                <a:off x="3034738" y="2561431"/>
                <a:ext cx="575401" cy="679950"/>
              </a:xfrm>
              <a:prstGeom prst="rect">
                <a:avLst/>
              </a:prstGeom>
            </p:spPr>
          </p:pic>
          <p:sp>
            <p:nvSpPr>
              <p:cNvPr id="91" name="Равнобедренный треугольник 90"/>
              <p:cNvSpPr/>
              <p:nvPr/>
            </p:nvSpPr>
            <p:spPr>
              <a:xfrm rot="9320882">
                <a:off x="1647920" y="1701412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 rot="17566064">
                <a:off x="928803" y="2362010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 rot="4320143">
                <a:off x="772412" y="3453853"/>
                <a:ext cx="540000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Равнобедренный треугольник 97"/>
              <p:cNvSpPr/>
              <p:nvPr/>
            </p:nvSpPr>
            <p:spPr>
              <a:xfrm rot="2195891">
                <a:off x="1391265" y="4163635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 rot="16415805">
                <a:off x="2235500" y="4427892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Прямоугольник 158"/>
              <p:cNvSpPr/>
              <p:nvPr/>
            </p:nvSpPr>
            <p:spPr>
              <a:xfrm rot="19150818">
                <a:off x="3123727" y="4230356"/>
                <a:ext cx="540000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5" r="63675" b="67677"/>
              <a:stretch/>
            </p:blipFill>
            <p:spPr>
              <a:xfrm rot="6626326">
                <a:off x="1458128" y="2644098"/>
                <a:ext cx="589329" cy="597142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334" b="66459"/>
              <a:stretch/>
            </p:blipFill>
            <p:spPr>
              <a:xfrm rot="1934523">
                <a:off x="1660197" y="3584021"/>
                <a:ext cx="616661" cy="596653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595" r="40509" b="66268"/>
              <a:stretch/>
            </p:blipFill>
            <p:spPr>
              <a:xfrm rot="4577306">
                <a:off x="1478242" y="3070534"/>
                <a:ext cx="475012" cy="670527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80" r="41768" b="67393"/>
              <a:stretch/>
            </p:blipFill>
            <p:spPr>
              <a:xfrm>
                <a:off x="2279649" y="3725988"/>
                <a:ext cx="400845" cy="603649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65" t="31747" r="34403" b="34840"/>
              <a:stretch/>
            </p:blipFill>
            <p:spPr>
              <a:xfrm rot="9218920">
                <a:off x="1893645" y="2195089"/>
                <a:ext cx="513047" cy="602939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62" t="30222" r="33231" b="33287"/>
              <a:stretch/>
            </p:blipFill>
            <p:spPr>
              <a:xfrm rot="19002797">
                <a:off x="2755945" y="3636993"/>
                <a:ext cx="590819" cy="653178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76" y="3339755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5" y="5871105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9041665" y="3312126"/>
            <a:ext cx="2494722" cy="2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6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67F25F1-4C01-485B-8FF0-87226F39E66D}"/>
</file>

<file path=customXml/itemProps2.xml><?xml version="1.0" encoding="utf-8"?>
<ds:datastoreItem xmlns:ds="http://schemas.openxmlformats.org/officeDocument/2006/customXml" ds:itemID="{DE6BD2A0-885B-4B2C-A0A7-720CF29BAC4B}"/>
</file>

<file path=customXml/itemProps3.xml><?xml version="1.0" encoding="utf-8"?>
<ds:datastoreItem xmlns:ds="http://schemas.openxmlformats.org/officeDocument/2006/customXml" ds:itemID="{8AF0571D-2ED2-47B3-A0EC-8D6D8F114719}"/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2026-01-21T07:25:54Z</dcterms:created>
  <dcterms:modified xsi:type="dcterms:W3CDTF">2026-01-29T10:14:06Z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