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57292" y="2490358"/>
            <a:ext cx="900000" cy="900000"/>
          </a:xfrm>
          <a:prstGeom prst="roundRect">
            <a:avLst>
              <a:gd name="adj" fmla="val 672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7958429" y="2497015"/>
            <a:ext cx="3696787" cy="3707616"/>
            <a:chOff x="7589152" y="1529861"/>
            <a:chExt cx="3696787" cy="3707616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8531331" y="1529861"/>
              <a:ext cx="2754608" cy="3706697"/>
            </a:xfrm>
            <a:prstGeom prst="roundRect">
              <a:avLst>
                <a:gd name="adj" fmla="val 408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457718" y="1529861"/>
              <a:ext cx="900000" cy="900000"/>
              <a:chOff x="9457718" y="1529861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457718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58"/>
              <p:cNvSpPr/>
              <p:nvPr/>
            </p:nvSpPr>
            <p:spPr>
              <a:xfrm>
                <a:off x="9565202" y="1657627"/>
                <a:ext cx="648000" cy="576000"/>
              </a:xfrm>
              <a:prstGeom prst="triangle">
                <a:avLst>
                  <a:gd name="adj" fmla="val 5161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0385939" y="1529861"/>
              <a:ext cx="900000" cy="900000"/>
              <a:chOff x="10385939" y="1529861"/>
              <a:chExt cx="900000" cy="900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0385939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авильный пятиугольник 59"/>
              <p:cNvSpPr/>
              <p:nvPr/>
            </p:nvSpPr>
            <p:spPr>
              <a:xfrm>
                <a:off x="10529939" y="1654354"/>
                <a:ext cx="612000" cy="612000"/>
              </a:xfrm>
              <a:prstGeom prst="pentagon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8513884" y="1529861"/>
              <a:ext cx="900000" cy="900000"/>
              <a:chOff x="8513884" y="1529861"/>
              <a:chExt cx="900000" cy="9000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513884" y="15298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омб 60"/>
              <p:cNvSpPr/>
              <p:nvPr/>
            </p:nvSpPr>
            <p:spPr>
              <a:xfrm>
                <a:off x="8657884" y="1685529"/>
                <a:ext cx="612000" cy="612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7596792" y="2464761"/>
              <a:ext cx="900000" cy="900000"/>
              <a:chOff x="7596792" y="2464761"/>
              <a:chExt cx="900000" cy="90000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596792" y="24647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92" t="7424" r="15407" b="9761"/>
              <a:stretch/>
            </p:blipFill>
            <p:spPr>
              <a:xfrm>
                <a:off x="7746112" y="2501602"/>
                <a:ext cx="611620" cy="78163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7589152" y="4337477"/>
              <a:ext cx="900000" cy="900000"/>
              <a:chOff x="7589152" y="4310583"/>
              <a:chExt cx="900000" cy="90000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589152" y="4310583"/>
                <a:ext cx="900000" cy="900000"/>
              </a:xfrm>
              <a:prstGeom prst="roundRect">
                <a:avLst>
                  <a:gd name="adj" fmla="val 78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43" t="11888" r="10840" b="12807"/>
              <a:stretch/>
            </p:blipFill>
            <p:spPr>
              <a:xfrm rot="21423649">
                <a:off x="7667801" y="4365872"/>
                <a:ext cx="748532" cy="74643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7595849" y="3326422"/>
              <a:ext cx="900000" cy="976423"/>
              <a:chOff x="7602400" y="3309295"/>
              <a:chExt cx="900000" cy="976423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602400" y="3385718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29" r="18348" b="10839"/>
              <a:stretch/>
            </p:blipFill>
            <p:spPr>
              <a:xfrm>
                <a:off x="7712417" y="3309295"/>
                <a:ext cx="665795" cy="88969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8895465" y="3438613"/>
            <a:ext cx="900000" cy="900000"/>
            <a:chOff x="8513884" y="2455781"/>
            <a:chExt cx="900000" cy="90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553310" y="2551838"/>
              <a:ext cx="79002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829403" y="3435788"/>
            <a:ext cx="900000" cy="900000"/>
            <a:chOff x="8513884" y="2455781"/>
            <a:chExt cx="900000" cy="90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528977" y="2551838"/>
              <a:ext cx="83869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755216" y="3435788"/>
            <a:ext cx="900000" cy="900000"/>
            <a:chOff x="8513884" y="2455781"/>
            <a:chExt cx="900000" cy="9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565044" y="2551838"/>
              <a:ext cx="76655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55216" y="4359796"/>
            <a:ext cx="900000" cy="900000"/>
            <a:chOff x="8513884" y="2455781"/>
            <a:chExt cx="900000" cy="90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542601" y="2551838"/>
              <a:ext cx="81144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840437" y="4359796"/>
            <a:ext cx="900000" cy="900000"/>
            <a:chOff x="8513884" y="2455781"/>
            <a:chExt cx="900000" cy="90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554624" y="2551838"/>
              <a:ext cx="78739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lang="ru-RU" sz="3600" b="1" spc="50" dirty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863282" y="4370179"/>
            <a:ext cx="937326" cy="900000"/>
            <a:chOff x="8476558" y="2455781"/>
            <a:chExt cx="937326" cy="90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494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476558" y="2571673"/>
              <a:ext cx="90529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err="1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ru-RU" sz="3600" b="1" cap="none" spc="50" dirty="0" err="1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898668" y="5306537"/>
            <a:ext cx="900000" cy="900000"/>
            <a:chOff x="8513884" y="2455781"/>
            <a:chExt cx="900000" cy="90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544204" y="2551838"/>
              <a:ext cx="80823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762863" y="5295599"/>
            <a:ext cx="900000" cy="900000"/>
            <a:chOff x="8506757" y="2455781"/>
            <a:chExt cx="900000" cy="90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506757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528977" y="2551838"/>
              <a:ext cx="83869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829403" y="5295599"/>
            <a:ext cx="900000" cy="900000"/>
            <a:chOff x="8513884" y="2455781"/>
            <a:chExt cx="900000" cy="90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553310" y="2551838"/>
              <a:ext cx="79002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Штриховая стрелка вправо 103"/>
          <p:cNvSpPr/>
          <p:nvPr/>
        </p:nvSpPr>
        <p:spPr>
          <a:xfrm rot="6129563">
            <a:off x="2782027" y="1672898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1" name="Группа 180"/>
          <p:cNvGrpSpPr/>
          <p:nvPr/>
        </p:nvGrpSpPr>
        <p:grpSpPr>
          <a:xfrm rot="2735543">
            <a:off x="904230" y="2493575"/>
            <a:ext cx="3600000" cy="3600000"/>
            <a:chOff x="518359" y="2493576"/>
            <a:chExt cx="3600000" cy="3600000"/>
          </a:xfrm>
        </p:grpSpPr>
        <p:grpSp>
          <p:nvGrpSpPr>
            <p:cNvPr id="169" name="Группа 168"/>
            <p:cNvGrpSpPr/>
            <p:nvPr/>
          </p:nvGrpSpPr>
          <p:grpSpPr>
            <a:xfrm rot="2526587">
              <a:off x="518359" y="2493576"/>
              <a:ext cx="3600000" cy="3600000"/>
              <a:chOff x="694335" y="1433146"/>
              <a:chExt cx="3600000" cy="360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694335" y="1433146"/>
                <a:ext cx="3600000" cy="360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stCxn id="2" idx="0"/>
              </p:cNvCxnSpPr>
              <p:nvPr/>
            </p:nvCxnSpPr>
            <p:spPr>
              <a:xfrm>
                <a:off x="2494335" y="1433146"/>
                <a:ext cx="8548" cy="181380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8256" y="3115850"/>
                <a:ext cx="1796079" cy="1311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>
                <a:stCxn id="2" idx="7"/>
              </p:cNvCxnSpPr>
              <p:nvPr/>
            </p:nvCxnSpPr>
            <p:spPr>
              <a:xfrm flipH="1">
                <a:off x="2494335" y="1960354"/>
                <a:ext cx="1272792" cy="13005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489708" y="3229641"/>
                <a:ext cx="1471739" cy="10630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Ромб 70"/>
              <p:cNvSpPr/>
              <p:nvPr/>
            </p:nvSpPr>
            <p:spPr>
              <a:xfrm rot="14883778">
                <a:off x="3084642" y="2614243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0806">
                <a:off x="2762845" y="1578832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44746">
                <a:off x="3509885" y="3289567"/>
                <a:ext cx="693743" cy="693743"/>
              </a:xfrm>
              <a:prstGeom prst="rect">
                <a:avLst/>
              </a:prstGeom>
            </p:spPr>
          </p:pic>
          <p:sp>
            <p:nvSpPr>
              <p:cNvPr id="80" name="Правильный пятиугольник 79"/>
              <p:cNvSpPr/>
              <p:nvPr/>
            </p:nvSpPr>
            <p:spPr>
              <a:xfrm rot="10800000">
                <a:off x="2626749" y="2217463"/>
                <a:ext cx="432000" cy="432000"/>
              </a:xfrm>
              <a:prstGeom prst="pentagon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7551061">
                <a:off x="2969457" y="3200513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605895">
                <a:off x="3436348" y="2247085"/>
                <a:ext cx="672021" cy="672021"/>
              </a:xfrm>
              <a:prstGeom prst="rect">
                <a:avLst/>
              </a:prstGeom>
            </p:spPr>
          </p:pic>
          <p:sp>
            <p:nvSpPr>
              <p:cNvPr id="91" name="Равнобедренный треугольник 90"/>
              <p:cNvSpPr/>
              <p:nvPr/>
            </p:nvSpPr>
            <p:spPr>
              <a:xfrm rot="9276614">
                <a:off x="1972988" y="2311491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Ромб 95"/>
              <p:cNvSpPr/>
              <p:nvPr/>
            </p:nvSpPr>
            <p:spPr>
              <a:xfrm rot="17566064">
                <a:off x="1418668" y="2588747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авильный пятиугольник 96"/>
              <p:cNvSpPr/>
              <p:nvPr/>
            </p:nvSpPr>
            <p:spPr>
              <a:xfrm rot="5826649">
                <a:off x="1405164" y="3211592"/>
                <a:ext cx="432000" cy="432000"/>
              </a:xfrm>
              <a:prstGeom prst="pentagon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Равнобедренный треугольник 97"/>
              <p:cNvSpPr/>
              <p:nvPr/>
            </p:nvSpPr>
            <p:spPr>
              <a:xfrm rot="2195891">
                <a:off x="1760631" y="3603351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Ромб 98"/>
              <p:cNvSpPr/>
              <p:nvPr/>
            </p:nvSpPr>
            <p:spPr>
              <a:xfrm rot="16415805">
                <a:off x="2227593" y="3910249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1889868" y="3208452"/>
                <a:ext cx="630699" cy="17328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337870" flipH="1" flipV="1">
                <a:off x="1221432" y="3015600"/>
                <a:ext cx="1061132" cy="145114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 flipV="1">
                <a:off x="702883" y="3073920"/>
                <a:ext cx="1795374" cy="1592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>
                <a:stCxn id="2" idx="1"/>
              </p:cNvCxnSpPr>
              <p:nvPr/>
            </p:nvCxnSpPr>
            <p:spPr>
              <a:xfrm>
                <a:off x="1221543" y="1960354"/>
                <a:ext cx="1264485" cy="1269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2522122" y="3260954"/>
                <a:ext cx="534982" cy="16803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Правильный пятиугольник 158"/>
              <p:cNvSpPr/>
              <p:nvPr/>
            </p:nvSpPr>
            <p:spPr>
              <a:xfrm rot="10800000">
                <a:off x="2831040" y="3784113"/>
                <a:ext cx="432000" cy="432000"/>
              </a:xfrm>
              <a:prstGeom prst="pentagon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26326">
                <a:off x="837954" y="2324258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4523">
                <a:off x="1287497" y="4021101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69986">
                <a:off x="774321" y="329893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6918" y="431050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218920">
                <a:off x="1547045" y="1580409"/>
                <a:ext cx="666611" cy="666611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002797">
                <a:off x="3081418" y="4004813"/>
                <a:ext cx="672021" cy="672021"/>
              </a:xfrm>
              <a:prstGeom prst="rect">
                <a:avLst/>
              </a:prstGeom>
            </p:spPr>
          </p:pic>
        </p:grpSp>
        <p:sp>
          <p:nvSpPr>
            <p:cNvPr id="173" name="Солнце 172"/>
            <p:cNvSpPr/>
            <p:nvPr/>
          </p:nvSpPr>
          <p:spPr>
            <a:xfrm rot="1173320">
              <a:off x="2041081" y="4036793"/>
              <a:ext cx="553254" cy="520084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Штриховая стрелка вправо 181"/>
          <p:cNvSpPr/>
          <p:nvPr/>
        </p:nvSpPr>
        <p:spPr>
          <a:xfrm rot="3271726">
            <a:off x="627016" y="2172967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Штриховая стрелка вправо 187"/>
          <p:cNvSpPr/>
          <p:nvPr/>
        </p:nvSpPr>
        <p:spPr>
          <a:xfrm rot="4564044">
            <a:off x="1585866" y="1696002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85" y="3370678"/>
            <a:ext cx="2898642" cy="2898642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4" y="5892140"/>
            <a:ext cx="877167" cy="81629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0414" r="14016" b="11303"/>
          <a:stretch/>
        </p:blipFill>
        <p:spPr>
          <a:xfrm>
            <a:off x="9007435" y="3341621"/>
            <a:ext cx="2494722" cy="28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04" grpId="0" animBg="1"/>
      <p:bldP spid="182" grpId="0" animBg="1"/>
      <p:bldP spid="182" grpId="1" animBg="1"/>
      <p:bldP spid="1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56EB828-3122-4EF8-9342-7DEBA2D6A637}"/>
</file>

<file path=customXml/itemProps2.xml><?xml version="1.0" encoding="utf-8"?>
<ds:datastoreItem xmlns:ds="http://schemas.openxmlformats.org/officeDocument/2006/customXml" ds:itemID="{23124C98-8206-4A32-8DCC-A2CC030B5E43}"/>
</file>

<file path=customXml/itemProps3.xml><?xml version="1.0" encoding="utf-8"?>
<ds:datastoreItem xmlns:ds="http://schemas.openxmlformats.org/officeDocument/2006/customXml" ds:itemID="{6B78928D-705A-4D27-BBC8-B3D8EEDEF647}"/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23</cp:revision>
  <dcterms:created xsi:type="dcterms:W3CDTF">2026-01-21T07:25:54Z</dcterms:created>
  <dcterms:modified xsi:type="dcterms:W3CDTF">2026-01-29T10:07:01Z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