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6175" y="2557413"/>
                <a:ext cx="708576" cy="70857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062" y="4408546"/>
                <a:ext cx="707689" cy="70768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402845"/>
              <a:ext cx="900000" cy="900000"/>
              <a:chOff x="7602400" y="3385718"/>
              <a:chExt cx="900000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8441" y="3492617"/>
                <a:ext cx="665795" cy="66579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16152" y="2551838"/>
              <a:ext cx="8643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18847" y="3435788"/>
            <a:ext cx="910556" cy="900000"/>
            <a:chOff x="8503328" y="2455781"/>
            <a:chExt cx="910556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3328" y="2551838"/>
              <a:ext cx="88998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39395" y="2551838"/>
              <a:ext cx="8178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6953" y="2551838"/>
              <a:ext cx="8627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28976" y="2551838"/>
              <a:ext cx="8386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618744" y="2551838"/>
              <a:ext cx="6591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98668" y="5306537"/>
            <a:ext cx="900000" cy="900000"/>
            <a:chOff x="8513884" y="2455781"/>
            <a:chExt cx="900000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18556" y="2551838"/>
              <a:ext cx="85953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59434" y="5295599"/>
            <a:ext cx="903429" cy="900000"/>
            <a:chOff x="8503328" y="2455781"/>
            <a:chExt cx="903429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03328" y="2551838"/>
              <a:ext cx="88998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16152" y="2551838"/>
              <a:ext cx="8643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1" y="2493577"/>
            <a:ext cx="3600000" cy="3600000"/>
            <a:chOff x="518361" y="2493577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61" y="2493577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2962768" y="2651681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50868" y="1580397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74498" y="3259255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7382863">
                <a:off x="2535695" y="2318159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70638" y="2322943"/>
                <a:ext cx="655225" cy="655225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98324" y="2405735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60574" y="2609835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4306641">
                <a:off x="1494547" y="3216038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4253001">
                <a:off x="2797195" y="3755862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48149" y="2273926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55700" y="3334281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672963" y="1610179"/>
                <a:ext cx="650923" cy="650923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75198" y="4080877"/>
                <a:ext cx="650289" cy="650289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43076" y="3328547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0E98FBF-B653-4AF6-8FDE-74D7B550A1ED}"/>
</file>

<file path=customXml/itemProps2.xml><?xml version="1.0" encoding="utf-8"?>
<ds:datastoreItem xmlns:ds="http://schemas.openxmlformats.org/officeDocument/2006/customXml" ds:itemID="{DCACC914-E980-46CF-96C8-DD72716E1385}"/>
</file>

<file path=customXml/itemProps3.xml><?xml version="1.0" encoding="utf-8"?>
<ds:datastoreItem xmlns:ds="http://schemas.openxmlformats.org/officeDocument/2006/customXml" ds:itemID="{426B419C-B10C-4092-945D-1D312B8E9530}"/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2026-01-21T07:25:54Z</dcterms:created>
  <dcterms:modified xsi:type="dcterms:W3CDTF">2026-01-29T10:09:50Z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