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1674"/>
            <a:ext cx="900000" cy="898684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48856" y="2497015"/>
            <a:ext cx="3706360" cy="3707616"/>
            <a:chOff x="7579579" y="1529861"/>
            <a:chExt cx="3706360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9606563" y="1684382"/>
                <a:ext cx="576000" cy="576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авнобедренный тре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79579" y="2439497"/>
              <a:ext cx="925263" cy="925264"/>
              <a:chOff x="7579579" y="2439497"/>
              <a:chExt cx="925263" cy="925264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9579" y="2439497"/>
                <a:ext cx="925263" cy="92526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1601" y="4336406"/>
                <a:ext cx="810100" cy="8101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402845"/>
              <a:ext cx="914392" cy="900000"/>
              <a:chOff x="7602400" y="3385718"/>
              <a:chExt cx="914392" cy="90000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7265" y="3393217"/>
                <a:ext cx="819527" cy="81952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5465" y="3438613"/>
            <a:ext cx="900000" cy="900000"/>
            <a:chOff x="8513884" y="2455781"/>
            <a:chExt cx="90000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38594" y="2551838"/>
              <a:ext cx="8194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29403" y="3435788"/>
            <a:ext cx="900000" cy="900000"/>
            <a:chOff x="8513884" y="2455781"/>
            <a:chExt cx="900000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25771" y="2551838"/>
              <a:ext cx="84510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61837" y="2551838"/>
              <a:ext cx="77296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39395" y="2551838"/>
              <a:ext cx="8178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51418" y="2551838"/>
              <a:ext cx="79380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544043" y="2551838"/>
              <a:ext cx="8085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64067" y="5306537"/>
            <a:ext cx="938077" cy="900000"/>
            <a:chOff x="8479283" y="2455781"/>
            <a:chExt cx="938077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479283" y="2551838"/>
              <a:ext cx="93807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61837" y="2551838"/>
              <a:ext cx="77296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9403" y="5295599"/>
            <a:ext cx="900000" cy="900000"/>
            <a:chOff x="8513884" y="2455781"/>
            <a:chExt cx="90000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38594" y="2551838"/>
              <a:ext cx="8194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00FF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Ромб 70"/>
              <p:cNvSpPr/>
              <p:nvPr/>
            </p:nvSpPr>
            <p:spPr>
              <a:xfrm rot="11858297">
                <a:off x="2995697" y="2645077"/>
                <a:ext cx="504000" cy="504000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762845" y="1578832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3509885" y="328956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Равнобедренный треугольник 79"/>
              <p:cNvSpPr/>
              <p:nvPr/>
            </p:nvSpPr>
            <p:spPr>
              <a:xfrm rot="12453303">
                <a:off x="2524466" y="2353942"/>
                <a:ext cx="432000" cy="4320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 rot="17551061">
                <a:off x="3060182" y="3265101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3515370" y="2293405"/>
                <a:ext cx="622734" cy="622734"/>
              </a:xfrm>
              <a:prstGeom prst="rect">
                <a:avLst/>
              </a:prstGeom>
            </p:spPr>
          </p:pic>
          <p:sp>
            <p:nvSpPr>
              <p:cNvPr id="91" name="Овал 90"/>
              <p:cNvSpPr/>
              <p:nvPr/>
            </p:nvSpPr>
            <p:spPr>
              <a:xfrm rot="9276614">
                <a:off x="1994509" y="232599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омб 95"/>
              <p:cNvSpPr/>
              <p:nvPr/>
            </p:nvSpPr>
            <p:spPr>
              <a:xfrm rot="15476522">
                <a:off x="1452901" y="2607101"/>
                <a:ext cx="504000" cy="504000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 rot="4383861">
                <a:off x="1580824" y="3210087"/>
                <a:ext cx="432000" cy="4320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Овал 97"/>
              <p:cNvSpPr/>
              <p:nvPr/>
            </p:nvSpPr>
            <p:spPr>
              <a:xfrm rot="2195891">
                <a:off x="1839787" y="368201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омб 98"/>
              <p:cNvSpPr/>
              <p:nvPr/>
            </p:nvSpPr>
            <p:spPr>
              <a:xfrm rot="19378199">
                <a:off x="2238739" y="3856457"/>
                <a:ext cx="504000" cy="504000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Равнобедренный треугольник 158"/>
              <p:cNvSpPr/>
              <p:nvPr/>
            </p:nvSpPr>
            <p:spPr>
              <a:xfrm rot="19336770">
                <a:off x="2703539" y="3602944"/>
                <a:ext cx="432000" cy="4320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837954" y="2324258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287497" y="4021101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774321" y="329893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18" y="431050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547045" y="1580409"/>
                <a:ext cx="666611" cy="666611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3063298" y="4028643"/>
                <a:ext cx="672021" cy="672021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00FF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00FF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5" y="3370678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49230" y="3328858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3339D6E-C289-460F-9BD0-CC78A1589D77}"/>
</file>

<file path=customXml/itemProps2.xml><?xml version="1.0" encoding="utf-8"?>
<ds:datastoreItem xmlns:ds="http://schemas.openxmlformats.org/officeDocument/2006/customXml" ds:itemID="{3234E4AA-2DD6-49AB-83CB-63B67082E626}"/>
</file>

<file path=customXml/itemProps3.xml><?xml version="1.0" encoding="utf-8"?>
<ds:datastoreItem xmlns:ds="http://schemas.openxmlformats.org/officeDocument/2006/customXml" ds:itemID="{1667D9F1-8C8C-4FD3-B8E0-C7AF58C93ECC}"/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2026-01-21T07:25:54Z</dcterms:created>
  <dcterms:modified xsi:type="dcterms:W3CDTF">2026-01-29T09:59:16Z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