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авильный пяти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0000" cy="900000"/>
              <a:chOff x="7596792" y="2464761"/>
              <a:chExt cx="900000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92" t="7424" r="15407" b="9761"/>
              <a:stretch/>
            </p:blipFill>
            <p:spPr>
              <a:xfrm>
                <a:off x="7746112" y="2501602"/>
                <a:ext cx="611620" cy="78163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23649">
                <a:off x="7668851" y="4365872"/>
                <a:ext cx="746431" cy="7464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326422"/>
              <a:ext cx="900000" cy="976423"/>
              <a:chOff x="7602400" y="3309295"/>
              <a:chExt cx="900000" cy="976423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29" r="18348" b="10839"/>
              <a:stretch/>
            </p:blipFill>
            <p:spPr>
              <a:xfrm>
                <a:off x="7712417" y="3309295"/>
                <a:ext cx="665795" cy="88969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72085" y="3438613"/>
            <a:ext cx="923380" cy="900000"/>
            <a:chOff x="8490504" y="2455781"/>
            <a:chExt cx="92338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490504" y="2551838"/>
              <a:ext cx="9156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793199" y="3435788"/>
            <a:ext cx="941283" cy="900000"/>
            <a:chOff x="8477680" y="2455781"/>
            <a:chExt cx="941283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477680" y="2551838"/>
              <a:ext cx="9412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079" y="3435788"/>
            <a:ext cx="900137" cy="900000"/>
            <a:chOff x="8513747" y="2455781"/>
            <a:chExt cx="900137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13747" y="2551838"/>
              <a:ext cx="86914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32637" y="4359796"/>
            <a:ext cx="922579" cy="900000"/>
            <a:chOff x="8491305" y="2455781"/>
            <a:chExt cx="922579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491305" y="2551838"/>
              <a:ext cx="9140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29881" y="4359796"/>
            <a:ext cx="910556" cy="900000"/>
            <a:chOff x="8503328" y="2455781"/>
            <a:chExt cx="910556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03328" y="2551838"/>
              <a:ext cx="88998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879631" y="4370179"/>
            <a:ext cx="920977" cy="900000"/>
            <a:chOff x="8492907" y="2455781"/>
            <a:chExt cx="920977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492907" y="2551838"/>
              <a:ext cx="91082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15977" y="5306537"/>
            <a:ext cx="1034257" cy="900000"/>
            <a:chOff x="8431193" y="2455781"/>
            <a:chExt cx="1034257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431193" y="2551838"/>
              <a:ext cx="10342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13747" y="2551838"/>
              <a:ext cx="86914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06023" y="5295599"/>
            <a:ext cx="923380" cy="900000"/>
            <a:chOff x="8490504" y="2455781"/>
            <a:chExt cx="92338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490504" y="2551838"/>
              <a:ext cx="91563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4883778">
                <a:off x="3084642" y="2614243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62845" y="1578832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09885" y="328956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авильный пятиугольник 79"/>
              <p:cNvSpPr/>
              <p:nvPr/>
            </p:nvSpPr>
            <p:spPr>
              <a:xfrm rot="10800000">
                <a:off x="2626749" y="2217463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2969457" y="320051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436348" y="2247085"/>
                <a:ext cx="672021" cy="672021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972988" y="231149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7566064">
                <a:off x="1418668" y="2588747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авильный пятиугольник 96"/>
              <p:cNvSpPr/>
              <p:nvPr/>
            </p:nvSpPr>
            <p:spPr>
              <a:xfrm rot="5826649">
                <a:off x="1405164" y="3211592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760631" y="360335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6415805">
                <a:off x="2227593" y="3910249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авильный пятиугольник 158"/>
              <p:cNvSpPr/>
              <p:nvPr/>
            </p:nvSpPr>
            <p:spPr>
              <a:xfrm rot="10800000">
                <a:off x="2831040" y="3784113"/>
                <a:ext cx="432000" cy="432000"/>
              </a:xfrm>
              <a:prstGeom prst="pentagon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37954" y="2324258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74321" y="329893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547045" y="1580409"/>
                <a:ext cx="666611" cy="666611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81418" y="4004813"/>
                <a:ext cx="672021" cy="672021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05128" y="3306139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4D1FCC3-47CE-489A-8942-A303C7325699}"/>
</file>

<file path=customXml/itemProps2.xml><?xml version="1.0" encoding="utf-8"?>
<ds:datastoreItem xmlns:ds="http://schemas.openxmlformats.org/officeDocument/2006/customXml" ds:itemID="{481454B0-493A-4878-AE48-890A6EB4FD10}"/>
</file>

<file path=customXml/itemProps3.xml><?xml version="1.0" encoding="utf-8"?>
<ds:datastoreItem xmlns:ds="http://schemas.openxmlformats.org/officeDocument/2006/customXml" ds:itemID="{65D898B8-353A-4335-BF33-81C835DB71A2}"/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2026-01-21T07:25:54Z</dcterms:created>
  <dcterms:modified xsi:type="dcterms:W3CDTF">2026-01-29T09:58:05Z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