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4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5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6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85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46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3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5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54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4A0E-88AE-411A-B9C2-077E01F2F314}" type="datetimeFigureOut">
              <a:rPr lang="ru-RU" smtClean="0"/>
              <a:pPr/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4CB3F-CB0A-425A-B7FB-72C0286A5F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8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957292" y="2490358"/>
            <a:ext cx="900000" cy="900000"/>
          </a:xfrm>
          <a:prstGeom prst="roundRect">
            <a:avLst>
              <a:gd name="adj" fmla="val 672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27000">
              <a:schemeClr val="bg1"/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7958429" y="2497015"/>
            <a:ext cx="3696787" cy="3707616"/>
            <a:chOff x="7589152" y="1529861"/>
            <a:chExt cx="3696787" cy="3707616"/>
          </a:xfrm>
          <a:effectLst>
            <a:glow rad="127000">
              <a:schemeClr val="bg1">
                <a:lumMod val="95000"/>
              </a:schemeClr>
            </a:glow>
          </a:effectLst>
        </p:grpSpPr>
        <p:sp>
          <p:nvSpPr>
            <p:cNvPr id="89" name="Скругленный прямоугольник 88"/>
            <p:cNvSpPr/>
            <p:nvPr/>
          </p:nvSpPr>
          <p:spPr>
            <a:xfrm>
              <a:off x="8531331" y="1529861"/>
              <a:ext cx="2754608" cy="3706697"/>
            </a:xfrm>
            <a:prstGeom prst="roundRect">
              <a:avLst>
                <a:gd name="adj" fmla="val 4087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9457718" y="1529861"/>
              <a:ext cx="900000" cy="900000"/>
              <a:chOff x="9457718" y="1529861"/>
              <a:chExt cx="900000" cy="900000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457718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Равнобедренный треугольник 58"/>
              <p:cNvSpPr/>
              <p:nvPr/>
            </p:nvSpPr>
            <p:spPr>
              <a:xfrm>
                <a:off x="9565202" y="1657627"/>
                <a:ext cx="648000" cy="576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0" name="Группа 69"/>
            <p:cNvGrpSpPr/>
            <p:nvPr/>
          </p:nvGrpSpPr>
          <p:grpSpPr>
            <a:xfrm>
              <a:off x="10385939" y="1529861"/>
              <a:ext cx="900000" cy="900000"/>
              <a:chOff x="10385939" y="1529861"/>
              <a:chExt cx="900000" cy="900000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10385939" y="1529861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авильный пятиугольник 59"/>
              <p:cNvSpPr/>
              <p:nvPr/>
            </p:nvSpPr>
            <p:spPr>
              <a:xfrm>
                <a:off x="10529939" y="1654354"/>
                <a:ext cx="612000" cy="612000"/>
              </a:xfrm>
              <a:prstGeom prst="pentagon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8" name="Группа 67"/>
            <p:cNvGrpSpPr/>
            <p:nvPr/>
          </p:nvGrpSpPr>
          <p:grpSpPr>
            <a:xfrm>
              <a:off x="8513884" y="1529861"/>
              <a:ext cx="900000" cy="900000"/>
              <a:chOff x="8513884" y="1529861"/>
              <a:chExt cx="900000" cy="900000"/>
            </a:xfrm>
          </p:grpSpPr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8513884" y="15298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/>
              <p:nvPr/>
            </p:nvSpPr>
            <p:spPr>
              <a:xfrm>
                <a:off x="8657884" y="1685529"/>
                <a:ext cx="612000" cy="612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7" name="Группа 66"/>
            <p:cNvGrpSpPr/>
            <p:nvPr/>
          </p:nvGrpSpPr>
          <p:grpSpPr>
            <a:xfrm>
              <a:off x="7596792" y="2464761"/>
              <a:ext cx="900000" cy="900000"/>
              <a:chOff x="7596792" y="2464761"/>
              <a:chExt cx="900000" cy="900000"/>
            </a:xfrm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7596792" y="2464761"/>
                <a:ext cx="900000" cy="900000"/>
              </a:xfrm>
              <a:prstGeom prst="roundRect">
                <a:avLst>
                  <a:gd name="adj" fmla="val 6898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92" t="7424" r="15407" b="9761"/>
              <a:stretch/>
            </p:blipFill>
            <p:spPr>
              <a:xfrm>
                <a:off x="7746112" y="2501602"/>
                <a:ext cx="611620" cy="78163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5" name="Группа 64"/>
            <p:cNvGrpSpPr/>
            <p:nvPr/>
          </p:nvGrpSpPr>
          <p:grpSpPr>
            <a:xfrm>
              <a:off x="7589152" y="4337477"/>
              <a:ext cx="900000" cy="900000"/>
              <a:chOff x="7589152" y="4310583"/>
              <a:chExt cx="900000" cy="900000"/>
            </a:xfrm>
          </p:grpSpPr>
          <p:sp>
            <p:nvSpPr>
              <p:cNvPr id="23" name="Скругленный прямоугольник 22"/>
              <p:cNvSpPr/>
              <p:nvPr/>
            </p:nvSpPr>
            <p:spPr>
              <a:xfrm>
                <a:off x="7589152" y="4310583"/>
                <a:ext cx="900000" cy="900000"/>
              </a:xfrm>
              <a:prstGeom prst="roundRect">
                <a:avLst>
                  <a:gd name="adj" fmla="val 78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3" name="Рисунок 6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43" t="11888" r="10840" b="12807"/>
              <a:stretch/>
            </p:blipFill>
            <p:spPr>
              <a:xfrm rot="21423649">
                <a:off x="7667801" y="4365872"/>
                <a:ext cx="748532" cy="74643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</p:grpSp>
        <p:grpSp>
          <p:nvGrpSpPr>
            <p:cNvPr id="66" name="Группа 65"/>
            <p:cNvGrpSpPr/>
            <p:nvPr/>
          </p:nvGrpSpPr>
          <p:grpSpPr>
            <a:xfrm>
              <a:off x="7595849" y="3326422"/>
              <a:ext cx="900000" cy="976423"/>
              <a:chOff x="7602400" y="3309295"/>
              <a:chExt cx="900000" cy="976423"/>
            </a:xfrm>
          </p:grpSpPr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7602400" y="3385718"/>
                <a:ext cx="900000" cy="900000"/>
              </a:xfrm>
              <a:prstGeom prst="roundRect">
                <a:avLst>
                  <a:gd name="adj" fmla="val 592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4" name="Рисунок 6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29" r="18348" b="10839"/>
              <a:stretch/>
            </p:blipFill>
            <p:spPr>
              <a:xfrm>
                <a:off x="7712417" y="3309295"/>
                <a:ext cx="665795" cy="889691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4" name="Группа 33"/>
          <p:cNvGrpSpPr/>
          <p:nvPr/>
        </p:nvGrpSpPr>
        <p:grpSpPr>
          <a:xfrm>
            <a:off x="8895465" y="3438613"/>
            <a:ext cx="900000" cy="900000"/>
            <a:chOff x="8513884" y="2455781"/>
            <a:chExt cx="900000" cy="90000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8553310" y="2551838"/>
              <a:ext cx="79002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9829403" y="3435788"/>
            <a:ext cx="900000" cy="900000"/>
            <a:chOff x="8513884" y="2455781"/>
            <a:chExt cx="900000" cy="900000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528977" y="2551838"/>
              <a:ext cx="8386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0755216" y="3435788"/>
            <a:ext cx="900000" cy="900000"/>
            <a:chOff x="8513884" y="2455781"/>
            <a:chExt cx="900000" cy="900000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565044" y="2551838"/>
              <a:ext cx="7665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10755216" y="4359796"/>
            <a:ext cx="900000" cy="900000"/>
            <a:chOff x="8513884" y="2455781"/>
            <a:chExt cx="900000" cy="900000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9829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8542601" y="2551838"/>
              <a:ext cx="8114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840437" y="4359796"/>
            <a:ext cx="900000" cy="900000"/>
            <a:chOff x="8513884" y="2455781"/>
            <a:chExt cx="900000" cy="900000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554624" y="2551838"/>
              <a:ext cx="78739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8900608" y="4370179"/>
            <a:ext cx="900000" cy="900000"/>
            <a:chOff x="8513884" y="2455781"/>
            <a:chExt cx="900000" cy="900000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494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8544203" y="2551838"/>
              <a:ext cx="80823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Э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8867273" y="5306537"/>
            <a:ext cx="931665" cy="900000"/>
            <a:chOff x="8482489" y="2455781"/>
            <a:chExt cx="931665" cy="900000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68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8482489" y="2551838"/>
              <a:ext cx="9316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10762863" y="5295599"/>
            <a:ext cx="900000" cy="900000"/>
            <a:chOff x="8506757" y="2455781"/>
            <a:chExt cx="900000" cy="900000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8506757" y="2455781"/>
              <a:ext cx="900000" cy="900000"/>
            </a:xfrm>
            <a:prstGeom prst="roundRect">
              <a:avLst>
                <a:gd name="adj" fmla="val 592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565044" y="2551838"/>
              <a:ext cx="76655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9829403" y="5295599"/>
            <a:ext cx="900000" cy="900000"/>
            <a:chOff x="8513884" y="2455781"/>
            <a:chExt cx="900000" cy="90000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8513884" y="2455781"/>
              <a:ext cx="900000" cy="900000"/>
            </a:xfrm>
            <a:prstGeom prst="roundRect">
              <a:avLst>
                <a:gd name="adj" fmla="val 78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553310" y="2551838"/>
              <a:ext cx="79002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50" dirty="0" smtClean="0">
                  <a:ln w="952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lang="ru-RU" sz="3600" b="1" spc="50" dirty="0" smtClean="0">
                  <a:ln w="9525" cmpd="sng">
                    <a:solidFill>
                      <a:srgbClr val="0000FF"/>
                    </a:solidFill>
                    <a:prstDash val="solid"/>
                  </a:ln>
                  <a:solidFill>
                    <a:srgbClr val="0000FF"/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cap="none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4" name="Штриховая стрелка вправо 103"/>
          <p:cNvSpPr/>
          <p:nvPr/>
        </p:nvSpPr>
        <p:spPr>
          <a:xfrm rot="6129563">
            <a:off x="2782027" y="1672898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1" name="Группа 180"/>
          <p:cNvGrpSpPr/>
          <p:nvPr/>
        </p:nvGrpSpPr>
        <p:grpSpPr>
          <a:xfrm rot="2735543">
            <a:off x="904230" y="2493575"/>
            <a:ext cx="3600000" cy="3600000"/>
            <a:chOff x="518359" y="2493576"/>
            <a:chExt cx="3600000" cy="3600000"/>
          </a:xfrm>
        </p:grpSpPr>
        <p:grpSp>
          <p:nvGrpSpPr>
            <p:cNvPr id="169" name="Группа 168"/>
            <p:cNvGrpSpPr/>
            <p:nvPr/>
          </p:nvGrpSpPr>
          <p:grpSpPr>
            <a:xfrm rot="2526587">
              <a:off x="518359" y="2493576"/>
              <a:ext cx="3600000" cy="3600000"/>
              <a:chOff x="694335" y="1433146"/>
              <a:chExt cx="3600000" cy="3600000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694335" y="1433146"/>
                <a:ext cx="3600000" cy="36000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>
                <a:stCxn id="2" idx="0"/>
              </p:cNvCxnSpPr>
              <p:nvPr/>
            </p:nvCxnSpPr>
            <p:spPr>
              <a:xfrm>
                <a:off x="2494335" y="1433146"/>
                <a:ext cx="8548" cy="181380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498256" y="3115850"/>
                <a:ext cx="1796079" cy="1311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>
                <a:stCxn id="2" idx="7"/>
              </p:cNvCxnSpPr>
              <p:nvPr/>
            </p:nvCxnSpPr>
            <p:spPr>
              <a:xfrm flipH="1">
                <a:off x="2494335" y="1960354"/>
                <a:ext cx="1272792" cy="130059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2489708" y="3229641"/>
                <a:ext cx="1471739" cy="106300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Ромб 70"/>
              <p:cNvSpPr/>
              <p:nvPr/>
            </p:nvSpPr>
            <p:spPr>
              <a:xfrm rot="14883778">
                <a:off x="3084642" y="2614243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230806">
                <a:off x="2762845" y="1578832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75" name="Рисунок 7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7144746">
                <a:off x="3509885" y="3289567"/>
                <a:ext cx="693743" cy="693743"/>
              </a:xfrm>
              <a:prstGeom prst="rect">
                <a:avLst/>
              </a:prstGeom>
            </p:spPr>
          </p:pic>
          <p:sp>
            <p:nvSpPr>
              <p:cNvPr id="80" name="Правильный пятиугольник 79"/>
              <p:cNvSpPr/>
              <p:nvPr/>
            </p:nvSpPr>
            <p:spPr>
              <a:xfrm rot="10800000">
                <a:off x="2626749" y="2217463"/>
                <a:ext cx="432000" cy="432000"/>
              </a:xfrm>
              <a:prstGeom prst="pentagon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авнобедренный треугольник 81"/>
              <p:cNvSpPr/>
              <p:nvPr/>
            </p:nvSpPr>
            <p:spPr>
              <a:xfrm rot="17551061">
                <a:off x="2969457" y="3200513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605895">
                <a:off x="3436348" y="2247085"/>
                <a:ext cx="672021" cy="672021"/>
              </a:xfrm>
              <a:prstGeom prst="rect">
                <a:avLst/>
              </a:prstGeom>
            </p:spPr>
          </p:pic>
          <p:sp>
            <p:nvSpPr>
              <p:cNvPr id="91" name="Равнобедренный треугольник 90"/>
              <p:cNvSpPr/>
              <p:nvPr/>
            </p:nvSpPr>
            <p:spPr>
              <a:xfrm rot="9276614">
                <a:off x="1972988" y="231149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Ромб 95"/>
              <p:cNvSpPr/>
              <p:nvPr/>
            </p:nvSpPr>
            <p:spPr>
              <a:xfrm rot="17566064">
                <a:off x="1418668" y="2588747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равильный пятиугольник 96"/>
              <p:cNvSpPr/>
              <p:nvPr/>
            </p:nvSpPr>
            <p:spPr>
              <a:xfrm rot="5826649">
                <a:off x="1405164" y="3211592"/>
                <a:ext cx="432000" cy="432000"/>
              </a:xfrm>
              <a:prstGeom prst="pentagon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Равнобедренный треугольник 97"/>
              <p:cNvSpPr/>
              <p:nvPr/>
            </p:nvSpPr>
            <p:spPr>
              <a:xfrm rot="2195891">
                <a:off x="1760631" y="3603351"/>
                <a:ext cx="504000" cy="432000"/>
              </a:xfrm>
              <a:prstGeom prst="triangle">
                <a:avLst>
                  <a:gd name="adj" fmla="val 5161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Ромб 98"/>
              <p:cNvSpPr/>
              <p:nvPr/>
            </p:nvSpPr>
            <p:spPr>
              <a:xfrm rot="16415805">
                <a:off x="2227593" y="3910249"/>
                <a:ext cx="504000" cy="504000"/>
              </a:xfrm>
              <a:prstGeom prst="diamond">
                <a:avLst/>
              </a:prstGeom>
              <a:solidFill>
                <a:srgbClr val="00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 flipH="1">
                <a:off x="1889868" y="3208452"/>
                <a:ext cx="630699" cy="173282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>
              <a:xfrm rot="16337870" flipH="1" flipV="1">
                <a:off x="1221432" y="3015600"/>
                <a:ext cx="1061132" cy="145114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>
              <a:xfrm flipH="1" flipV="1">
                <a:off x="702883" y="3073920"/>
                <a:ext cx="1795374" cy="1592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Прямая соединительная линия 145"/>
              <p:cNvCxnSpPr>
                <a:stCxn id="2" idx="1"/>
              </p:cNvCxnSpPr>
              <p:nvPr/>
            </p:nvCxnSpPr>
            <p:spPr>
              <a:xfrm>
                <a:off x="1221543" y="1960354"/>
                <a:ext cx="1264485" cy="1269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Прямая соединительная линия 148"/>
              <p:cNvCxnSpPr/>
              <p:nvPr/>
            </p:nvCxnSpPr>
            <p:spPr>
              <a:xfrm flipH="1" flipV="1">
                <a:off x="2522122" y="3260954"/>
                <a:ext cx="534982" cy="1680323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9" name="Правильный пятиугольник 158"/>
              <p:cNvSpPr/>
              <p:nvPr/>
            </p:nvSpPr>
            <p:spPr>
              <a:xfrm rot="10800000">
                <a:off x="2831040" y="3784113"/>
                <a:ext cx="432000" cy="432000"/>
              </a:xfrm>
              <a:prstGeom prst="pentagon">
                <a:avLst/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0" name="Рисунок 15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626326">
                <a:off x="837954" y="2324258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1" name="Рисунок 1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34523">
                <a:off x="1287497" y="4021101"/>
                <a:ext cx="647288" cy="647288"/>
              </a:xfrm>
              <a:prstGeom prst="rect">
                <a:avLst/>
              </a:prstGeom>
            </p:spPr>
          </p:pic>
          <p:pic>
            <p:nvPicPr>
              <p:cNvPr id="162" name="Рисунок 16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69986">
                <a:off x="774321" y="329893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3" name="Рисунок 1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16918" y="4310505"/>
                <a:ext cx="693743" cy="693743"/>
              </a:xfrm>
              <a:prstGeom prst="rect">
                <a:avLst/>
              </a:prstGeom>
            </p:spPr>
          </p:pic>
          <p:pic>
            <p:nvPicPr>
              <p:cNvPr id="164" name="Рисунок 1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18920">
                <a:off x="1547045" y="1580409"/>
                <a:ext cx="666611" cy="666611"/>
              </a:xfrm>
              <a:prstGeom prst="rect">
                <a:avLst/>
              </a:prstGeom>
            </p:spPr>
          </p:pic>
          <p:pic>
            <p:nvPicPr>
              <p:cNvPr id="165" name="Рисунок 16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002797">
                <a:off x="3081418" y="4004813"/>
                <a:ext cx="672021" cy="672021"/>
              </a:xfrm>
              <a:prstGeom prst="rect">
                <a:avLst/>
              </a:prstGeom>
            </p:spPr>
          </p:pic>
        </p:grpSp>
        <p:sp>
          <p:nvSpPr>
            <p:cNvPr id="173" name="Солнце 172"/>
            <p:cNvSpPr/>
            <p:nvPr/>
          </p:nvSpPr>
          <p:spPr>
            <a:xfrm rot="1173320">
              <a:off x="2041081" y="4036793"/>
              <a:ext cx="553254" cy="520084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2" name="Штриховая стрелка вправо 181"/>
          <p:cNvSpPr/>
          <p:nvPr/>
        </p:nvSpPr>
        <p:spPr>
          <a:xfrm rot="3271726">
            <a:off x="627016" y="2172967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Штриховая стрелка вправо 187"/>
          <p:cNvSpPr/>
          <p:nvPr/>
        </p:nvSpPr>
        <p:spPr>
          <a:xfrm rot="4564044">
            <a:off x="1585866" y="1696002"/>
            <a:ext cx="964647" cy="507984"/>
          </a:xfrm>
          <a:prstGeom prst="stripedRightArrow">
            <a:avLst>
              <a:gd name="adj1" fmla="val 56417"/>
              <a:gd name="adj2" fmla="val 106021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5" y="3370678"/>
            <a:ext cx="2898642" cy="2898642"/>
          </a:xfrm>
          <a:prstGeom prst="rect">
            <a:avLst/>
          </a:prstGeom>
        </p:spPr>
      </p:pic>
      <p:pic>
        <p:nvPicPr>
          <p:cNvPr id="191" name="Рисунок 1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4" y="5892140"/>
            <a:ext cx="877167" cy="816291"/>
          </a:xfrm>
          <a:prstGeom prst="rect">
            <a:avLst/>
          </a:prstGeom>
        </p:spPr>
      </p:pic>
      <p:pic>
        <p:nvPicPr>
          <p:cNvPr id="192" name="Рисунок 19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1" t="10414" r="14016" b="11303"/>
          <a:stretch/>
        </p:blipFill>
        <p:spPr>
          <a:xfrm>
            <a:off x="9033675" y="3277433"/>
            <a:ext cx="2494722" cy="2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9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5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7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</p:childTnLst>
        </p:cTn>
      </p:par>
    </p:tnLst>
    <p:bldLst>
      <p:bldP spid="104" grpId="0" animBg="1"/>
      <p:bldP spid="182" grpId="0" animBg="1"/>
      <p:bldP spid="182" grpId="1" animBg="1"/>
      <p:bldP spid="1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A28A818-8EC0-4F6E-808A-5D4EA63D41A5}"/>
</file>

<file path=customXml/itemProps2.xml><?xml version="1.0" encoding="utf-8"?>
<ds:datastoreItem xmlns:ds="http://schemas.openxmlformats.org/officeDocument/2006/customXml" ds:itemID="{8EE6A4F8-60CA-46BD-BFF0-04AABC944CF7}"/>
</file>

<file path=customXml/itemProps3.xml><?xml version="1.0" encoding="utf-8"?>
<ds:datastoreItem xmlns:ds="http://schemas.openxmlformats.org/officeDocument/2006/customXml" ds:itemID="{F3C189DB-B5A6-4560-9E9B-47F8C0028DCA}"/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2026-01-21T07:25:54Z</dcterms:created>
  <dcterms:modified xsi:type="dcterms:W3CDTF">2026-01-29T10:01:37Z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