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047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150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965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858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465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835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89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711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458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834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154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C4A0E-88AE-411A-B9C2-077E01F2F314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726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Рисунок 18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7957292" y="2490358"/>
            <a:ext cx="900000" cy="900000"/>
          </a:xfrm>
          <a:prstGeom prst="roundRect">
            <a:avLst>
              <a:gd name="adj" fmla="val 6728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27000">
              <a:schemeClr val="bg1"/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0" name="Группа 89"/>
          <p:cNvGrpSpPr/>
          <p:nvPr/>
        </p:nvGrpSpPr>
        <p:grpSpPr>
          <a:xfrm>
            <a:off x="7958429" y="2497015"/>
            <a:ext cx="3696787" cy="3707616"/>
            <a:chOff x="7589152" y="1529861"/>
            <a:chExt cx="3696787" cy="3707616"/>
          </a:xfrm>
          <a:effectLst>
            <a:glow rad="127000">
              <a:schemeClr val="bg1">
                <a:lumMod val="95000"/>
              </a:schemeClr>
            </a:glow>
          </a:effectLst>
        </p:grpSpPr>
        <p:sp>
          <p:nvSpPr>
            <p:cNvPr id="89" name="Скругленный прямоугольник 88"/>
            <p:cNvSpPr/>
            <p:nvPr/>
          </p:nvSpPr>
          <p:spPr>
            <a:xfrm>
              <a:off x="8531331" y="1529861"/>
              <a:ext cx="2754608" cy="3706697"/>
            </a:xfrm>
            <a:prstGeom prst="roundRect">
              <a:avLst>
                <a:gd name="adj" fmla="val 4087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9" name="Группа 68"/>
            <p:cNvGrpSpPr/>
            <p:nvPr/>
          </p:nvGrpSpPr>
          <p:grpSpPr>
            <a:xfrm>
              <a:off x="9457718" y="1529861"/>
              <a:ext cx="900000" cy="900000"/>
              <a:chOff x="9457718" y="1529861"/>
              <a:chExt cx="900000" cy="900000"/>
            </a:xfrm>
          </p:grpSpPr>
          <p:sp>
            <p:nvSpPr>
              <p:cNvPr id="19" name="Скругленный прямоугольник 18"/>
              <p:cNvSpPr/>
              <p:nvPr/>
            </p:nvSpPr>
            <p:spPr>
              <a:xfrm>
                <a:off x="9457718" y="1529861"/>
                <a:ext cx="900000" cy="900000"/>
              </a:xfrm>
              <a:prstGeom prst="roundRect">
                <a:avLst>
                  <a:gd name="adj" fmla="val 5921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Равнобедренный треугольник 58"/>
              <p:cNvSpPr/>
              <p:nvPr/>
            </p:nvSpPr>
            <p:spPr>
              <a:xfrm>
                <a:off x="9565202" y="1657627"/>
                <a:ext cx="648000" cy="576000"/>
              </a:xfrm>
              <a:prstGeom prst="triangle">
                <a:avLst>
                  <a:gd name="adj" fmla="val 51613"/>
                </a:avLst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0" name="Группа 69"/>
            <p:cNvGrpSpPr/>
            <p:nvPr/>
          </p:nvGrpSpPr>
          <p:grpSpPr>
            <a:xfrm>
              <a:off x="10385939" y="1529861"/>
              <a:ext cx="900000" cy="900000"/>
              <a:chOff x="10385939" y="1529861"/>
              <a:chExt cx="900000" cy="900000"/>
            </a:xfrm>
          </p:grpSpPr>
          <p:sp>
            <p:nvSpPr>
              <p:cNvPr id="20" name="Скругленный прямоугольник 19"/>
              <p:cNvSpPr/>
              <p:nvPr/>
            </p:nvSpPr>
            <p:spPr>
              <a:xfrm>
                <a:off x="10385939" y="1529861"/>
                <a:ext cx="900000" cy="900000"/>
              </a:xfrm>
              <a:prstGeom prst="roundRect">
                <a:avLst>
                  <a:gd name="adj" fmla="val 5921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Правильный пятиугольник 59"/>
              <p:cNvSpPr/>
              <p:nvPr/>
            </p:nvSpPr>
            <p:spPr>
              <a:xfrm>
                <a:off x="10529939" y="1654354"/>
                <a:ext cx="612000" cy="612000"/>
              </a:xfrm>
              <a:prstGeom prst="pentagon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8" name="Группа 67"/>
            <p:cNvGrpSpPr/>
            <p:nvPr/>
          </p:nvGrpSpPr>
          <p:grpSpPr>
            <a:xfrm>
              <a:off x="8513884" y="1529861"/>
              <a:ext cx="900000" cy="900000"/>
              <a:chOff x="8513884" y="1529861"/>
              <a:chExt cx="900000" cy="900000"/>
            </a:xfrm>
          </p:grpSpPr>
          <p:sp>
            <p:nvSpPr>
              <p:cNvPr id="18" name="Скругленный прямоугольник 17"/>
              <p:cNvSpPr/>
              <p:nvPr/>
            </p:nvSpPr>
            <p:spPr>
              <a:xfrm>
                <a:off x="8513884" y="1529861"/>
                <a:ext cx="900000" cy="900000"/>
              </a:xfrm>
              <a:prstGeom prst="roundRect">
                <a:avLst>
                  <a:gd name="adj" fmla="val 6898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Ромб 60"/>
              <p:cNvSpPr/>
              <p:nvPr/>
            </p:nvSpPr>
            <p:spPr>
              <a:xfrm>
                <a:off x="8657884" y="1685529"/>
                <a:ext cx="612000" cy="612000"/>
              </a:xfrm>
              <a:prstGeom prst="diamond">
                <a:avLst/>
              </a:prstGeom>
              <a:solidFill>
                <a:srgbClr val="00FF00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7" name="Группа 66"/>
            <p:cNvGrpSpPr/>
            <p:nvPr/>
          </p:nvGrpSpPr>
          <p:grpSpPr>
            <a:xfrm>
              <a:off x="7596792" y="2464761"/>
              <a:ext cx="900000" cy="900000"/>
              <a:chOff x="7596792" y="2464761"/>
              <a:chExt cx="900000" cy="900000"/>
            </a:xfrm>
          </p:grpSpPr>
          <p:sp>
            <p:nvSpPr>
              <p:cNvPr id="21" name="Скругленный прямоугольник 20"/>
              <p:cNvSpPr/>
              <p:nvPr/>
            </p:nvSpPr>
            <p:spPr>
              <a:xfrm>
                <a:off x="7596792" y="2464761"/>
                <a:ext cx="900000" cy="900000"/>
              </a:xfrm>
              <a:prstGeom prst="roundRect">
                <a:avLst>
                  <a:gd name="adj" fmla="val 6898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2" name="Рисунок 6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66175" y="2557413"/>
                <a:ext cx="708576" cy="708576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</p:grpSp>
        <p:grpSp>
          <p:nvGrpSpPr>
            <p:cNvPr id="65" name="Группа 64"/>
            <p:cNvGrpSpPr/>
            <p:nvPr/>
          </p:nvGrpSpPr>
          <p:grpSpPr>
            <a:xfrm>
              <a:off x="7589152" y="4337477"/>
              <a:ext cx="900000" cy="900000"/>
              <a:chOff x="7589152" y="4310583"/>
              <a:chExt cx="900000" cy="900000"/>
            </a:xfrm>
          </p:grpSpPr>
          <p:sp>
            <p:nvSpPr>
              <p:cNvPr id="23" name="Скругленный прямоугольник 22"/>
              <p:cNvSpPr/>
              <p:nvPr/>
            </p:nvSpPr>
            <p:spPr>
              <a:xfrm>
                <a:off x="7589152" y="4310583"/>
                <a:ext cx="900000" cy="900000"/>
              </a:xfrm>
              <a:prstGeom prst="roundRect">
                <a:avLst>
                  <a:gd name="adj" fmla="val 7875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3" name="Рисунок 6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38717" y="4324579"/>
                <a:ext cx="814264" cy="81426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</p:grpSp>
        <p:grpSp>
          <p:nvGrpSpPr>
            <p:cNvPr id="66" name="Группа 65"/>
            <p:cNvGrpSpPr/>
            <p:nvPr/>
          </p:nvGrpSpPr>
          <p:grpSpPr>
            <a:xfrm>
              <a:off x="7595849" y="3402845"/>
              <a:ext cx="900000" cy="900000"/>
              <a:chOff x="7602400" y="3385718"/>
              <a:chExt cx="900000" cy="900000"/>
            </a:xfrm>
          </p:grpSpPr>
          <p:sp>
            <p:nvSpPr>
              <p:cNvPr id="22" name="Скругленный прямоугольник 21"/>
              <p:cNvSpPr/>
              <p:nvPr/>
            </p:nvSpPr>
            <p:spPr>
              <a:xfrm>
                <a:off x="7602400" y="3385718"/>
                <a:ext cx="900000" cy="900000"/>
              </a:xfrm>
              <a:prstGeom prst="roundRect">
                <a:avLst>
                  <a:gd name="adj" fmla="val 5921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4" name="Рисунок 6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72727" y="3426903"/>
                <a:ext cx="731510" cy="73151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grpSp>
        <p:nvGrpSpPr>
          <p:cNvPr id="34" name="Группа 33"/>
          <p:cNvGrpSpPr/>
          <p:nvPr/>
        </p:nvGrpSpPr>
        <p:grpSpPr>
          <a:xfrm>
            <a:off x="8895465" y="3438613"/>
            <a:ext cx="900000" cy="900000"/>
            <a:chOff x="8513884" y="2455781"/>
            <a:chExt cx="900000" cy="900000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787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8516152" y="2551838"/>
              <a:ext cx="864339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r>
                <a:rPr lang="ru-RU" sz="3600" b="1" spc="50" dirty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Н</a:t>
              </a:r>
              <a:endParaRPr lang="ru-RU" sz="3600" b="1" cap="none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9818847" y="3435788"/>
            <a:ext cx="910556" cy="900000"/>
            <a:chOff x="8503328" y="2455781"/>
            <a:chExt cx="910556" cy="900000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5921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8503328" y="2551838"/>
              <a:ext cx="889987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  <a:r>
                <a:rPr lang="ru-RU" sz="3600" b="1" spc="50" dirty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Н</a:t>
              </a:r>
              <a:endParaRPr lang="ru-RU" sz="3600" b="1" cap="none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10755216" y="3435788"/>
            <a:ext cx="900000" cy="900000"/>
            <a:chOff x="8513884" y="2455781"/>
            <a:chExt cx="900000" cy="900000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9829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8539395" y="2551838"/>
              <a:ext cx="817853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r>
                <a:rPr lang="ru-RU" sz="3600" b="1" spc="50" dirty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Н</a:t>
              </a:r>
              <a:endParaRPr lang="ru-RU" sz="3600" b="1" cap="none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10698174" y="4359796"/>
            <a:ext cx="982961" cy="900000"/>
            <a:chOff x="8456842" y="2455781"/>
            <a:chExt cx="982961" cy="900000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9829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8456842" y="2551838"/>
              <a:ext cx="982961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Ы</a:t>
              </a:r>
              <a:r>
                <a:rPr lang="ru-RU" sz="3600" b="1" spc="50" dirty="0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Н</a:t>
              </a:r>
              <a:endParaRPr lang="ru-RU" sz="3600" b="1" cap="none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9840437" y="4359796"/>
            <a:ext cx="900000" cy="900000"/>
            <a:chOff x="8513884" y="2455781"/>
            <a:chExt cx="900000" cy="900000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787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8528976" y="2551838"/>
              <a:ext cx="838691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Е</a:t>
              </a:r>
              <a:r>
                <a:rPr lang="ru-RU" sz="3600" b="1" spc="50" dirty="0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Н</a:t>
              </a:r>
              <a:endParaRPr lang="ru-RU" sz="3600" b="1" cap="none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8900608" y="4370179"/>
            <a:ext cx="900000" cy="900000"/>
            <a:chOff x="8513884" y="2455781"/>
            <a:chExt cx="900000" cy="900000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4944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8518556" y="2551838"/>
              <a:ext cx="859530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Э</a:t>
              </a:r>
              <a:r>
                <a:rPr lang="ru-RU" sz="3600" b="1" spc="50" dirty="0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Н</a:t>
              </a:r>
              <a:endParaRPr lang="ru-RU" sz="3600" b="1" cap="none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8898668" y="5306537"/>
            <a:ext cx="900000" cy="900000"/>
            <a:chOff x="8513884" y="2455781"/>
            <a:chExt cx="900000" cy="900000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6898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8516953" y="2551838"/>
              <a:ext cx="86273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r>
                <a:rPr lang="ru-RU" sz="3600" b="1" spc="50" dirty="0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Н</a:t>
              </a:r>
              <a:endParaRPr lang="ru-RU" sz="3600" b="1" cap="none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10762863" y="5295599"/>
            <a:ext cx="900000" cy="900000"/>
            <a:chOff x="8506757" y="2455781"/>
            <a:chExt cx="900000" cy="900000"/>
          </a:xfrm>
        </p:grpSpPr>
        <p:sp>
          <p:nvSpPr>
            <p:cNvPr id="54" name="Скругленный прямоугольник 53"/>
            <p:cNvSpPr/>
            <p:nvPr/>
          </p:nvSpPr>
          <p:spPr>
            <a:xfrm>
              <a:off x="8506757" y="2455781"/>
              <a:ext cx="900000" cy="900000"/>
            </a:xfrm>
            <a:prstGeom prst="roundRect">
              <a:avLst>
                <a:gd name="adj" fmla="val 5921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8539395" y="2551838"/>
              <a:ext cx="817852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spc="50" dirty="0" smtClean="0">
                  <a:ln w="952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r>
                <a:rPr lang="ru-RU" sz="3600" b="1" spc="50" dirty="0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Н</a:t>
              </a:r>
              <a:endParaRPr lang="ru-RU" sz="3600" b="1" cap="none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9829403" y="5295599"/>
            <a:ext cx="900000" cy="900000"/>
            <a:chOff x="8513884" y="2455781"/>
            <a:chExt cx="900000" cy="900000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787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8516152" y="2551838"/>
              <a:ext cx="864339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r>
                <a:rPr lang="ru-RU" sz="3600" b="1" spc="50" dirty="0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Н</a:t>
              </a:r>
              <a:endParaRPr lang="ru-RU" sz="3600" b="1" cap="none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4" name="Штриховая стрелка вправо 103"/>
          <p:cNvSpPr/>
          <p:nvPr/>
        </p:nvSpPr>
        <p:spPr>
          <a:xfrm rot="6129563">
            <a:off x="2782027" y="1672898"/>
            <a:ext cx="964647" cy="507984"/>
          </a:xfrm>
          <a:prstGeom prst="stripedRightArrow">
            <a:avLst>
              <a:gd name="adj1" fmla="val 56417"/>
              <a:gd name="adj2" fmla="val 106021"/>
            </a:avLst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889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1" name="Группа 180"/>
          <p:cNvGrpSpPr/>
          <p:nvPr/>
        </p:nvGrpSpPr>
        <p:grpSpPr>
          <a:xfrm rot="2735543">
            <a:off x="904231" y="2493577"/>
            <a:ext cx="3600000" cy="3600000"/>
            <a:chOff x="518361" y="2493577"/>
            <a:chExt cx="3600000" cy="3600000"/>
          </a:xfrm>
        </p:grpSpPr>
        <p:grpSp>
          <p:nvGrpSpPr>
            <p:cNvPr id="169" name="Группа 168"/>
            <p:cNvGrpSpPr/>
            <p:nvPr/>
          </p:nvGrpSpPr>
          <p:grpSpPr>
            <a:xfrm rot="2526587">
              <a:off x="518361" y="2493577"/>
              <a:ext cx="3600000" cy="3600000"/>
              <a:chOff x="694335" y="1433146"/>
              <a:chExt cx="3600000" cy="3600000"/>
            </a:xfrm>
          </p:grpSpPr>
          <p:sp>
            <p:nvSpPr>
              <p:cNvPr id="2" name="Овал 1"/>
              <p:cNvSpPr/>
              <p:nvPr/>
            </p:nvSpPr>
            <p:spPr>
              <a:xfrm>
                <a:off x="694335" y="1433146"/>
                <a:ext cx="3600000" cy="3600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7" name="Прямая соединительная линия 6"/>
              <p:cNvCxnSpPr>
                <a:stCxn id="2" idx="0"/>
              </p:cNvCxnSpPr>
              <p:nvPr/>
            </p:nvCxnSpPr>
            <p:spPr>
              <a:xfrm>
                <a:off x="2494335" y="1433146"/>
                <a:ext cx="8548" cy="1813805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Прямая соединительная линия 7"/>
              <p:cNvCxnSpPr/>
              <p:nvPr/>
            </p:nvCxnSpPr>
            <p:spPr>
              <a:xfrm flipV="1">
                <a:off x="2498256" y="3115850"/>
                <a:ext cx="1796079" cy="131101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/>
              <p:cNvCxnSpPr>
                <a:stCxn id="2" idx="7"/>
              </p:cNvCxnSpPr>
              <p:nvPr/>
            </p:nvCxnSpPr>
            <p:spPr>
              <a:xfrm flipH="1">
                <a:off x="2494335" y="1960354"/>
                <a:ext cx="1272792" cy="1300599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2489708" y="3229641"/>
                <a:ext cx="1471739" cy="1063001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1" name="Ромб 70"/>
              <p:cNvSpPr/>
              <p:nvPr/>
            </p:nvSpPr>
            <p:spPr>
              <a:xfrm rot="14883778">
                <a:off x="2962768" y="2651681"/>
                <a:ext cx="504000" cy="504000"/>
              </a:xfrm>
              <a:prstGeom prst="diamond">
                <a:avLst/>
              </a:prstGeom>
              <a:solidFill>
                <a:srgbClr val="00FF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74" name="Рисунок 7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2230806">
                <a:off x="2750868" y="1580397"/>
                <a:ext cx="647288" cy="647288"/>
              </a:xfrm>
              <a:prstGeom prst="rect">
                <a:avLst/>
              </a:prstGeom>
            </p:spPr>
          </p:pic>
          <p:pic>
            <p:nvPicPr>
              <p:cNvPr id="75" name="Рисунок 7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144746">
                <a:off x="3574498" y="3259255"/>
                <a:ext cx="693743" cy="693743"/>
              </a:xfrm>
              <a:prstGeom prst="rect">
                <a:avLst/>
              </a:prstGeom>
            </p:spPr>
          </p:pic>
          <p:sp>
            <p:nvSpPr>
              <p:cNvPr id="80" name="Правильный пятиугольник 79"/>
              <p:cNvSpPr/>
              <p:nvPr/>
            </p:nvSpPr>
            <p:spPr>
              <a:xfrm rot="17382863">
                <a:off x="2535695" y="2318159"/>
                <a:ext cx="432000" cy="432000"/>
              </a:xfrm>
              <a:prstGeom prst="pentagon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2" name="Равнобедренный треугольник 81"/>
              <p:cNvSpPr/>
              <p:nvPr/>
            </p:nvSpPr>
            <p:spPr>
              <a:xfrm rot="17551061">
                <a:off x="2969457" y="3200513"/>
                <a:ext cx="504000" cy="432000"/>
              </a:xfrm>
              <a:prstGeom prst="triangle">
                <a:avLst>
                  <a:gd name="adj" fmla="val 51613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83" name="Рисунок 8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4605895">
                <a:off x="3432146" y="2251903"/>
                <a:ext cx="677219" cy="677219"/>
              </a:xfrm>
              <a:prstGeom prst="rect">
                <a:avLst/>
              </a:prstGeom>
            </p:spPr>
          </p:pic>
          <p:sp>
            <p:nvSpPr>
              <p:cNvPr id="91" name="Равнобедренный треугольник 90"/>
              <p:cNvSpPr/>
              <p:nvPr/>
            </p:nvSpPr>
            <p:spPr>
              <a:xfrm rot="9276614">
                <a:off x="1998324" y="2405735"/>
                <a:ext cx="504000" cy="432000"/>
              </a:xfrm>
              <a:prstGeom prst="triangle">
                <a:avLst>
                  <a:gd name="adj" fmla="val 51613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6" name="Ромб 95"/>
              <p:cNvSpPr/>
              <p:nvPr/>
            </p:nvSpPr>
            <p:spPr>
              <a:xfrm rot="17566064">
                <a:off x="1460574" y="2609835"/>
                <a:ext cx="504000" cy="504000"/>
              </a:xfrm>
              <a:prstGeom prst="diamond">
                <a:avLst/>
              </a:prstGeom>
              <a:solidFill>
                <a:srgbClr val="00FF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7" name="Правильный пятиугольник 96"/>
              <p:cNvSpPr/>
              <p:nvPr/>
            </p:nvSpPr>
            <p:spPr>
              <a:xfrm rot="4306641">
                <a:off x="1494547" y="3216038"/>
                <a:ext cx="432000" cy="432000"/>
              </a:xfrm>
              <a:prstGeom prst="pentagon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8" name="Равнобедренный треугольник 97"/>
              <p:cNvSpPr/>
              <p:nvPr/>
            </p:nvSpPr>
            <p:spPr>
              <a:xfrm rot="2195891">
                <a:off x="1760631" y="3603351"/>
                <a:ext cx="504000" cy="432000"/>
              </a:xfrm>
              <a:prstGeom prst="triangle">
                <a:avLst>
                  <a:gd name="adj" fmla="val 51613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9" name="Ромб 98"/>
              <p:cNvSpPr/>
              <p:nvPr/>
            </p:nvSpPr>
            <p:spPr>
              <a:xfrm rot="16415805">
                <a:off x="2227593" y="3910249"/>
                <a:ext cx="504000" cy="504000"/>
              </a:xfrm>
              <a:prstGeom prst="diamond">
                <a:avLst/>
              </a:prstGeom>
              <a:solidFill>
                <a:srgbClr val="00FF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21" name="Прямая соединительная линия 120"/>
              <p:cNvCxnSpPr/>
              <p:nvPr/>
            </p:nvCxnSpPr>
            <p:spPr>
              <a:xfrm flipH="1">
                <a:off x="1889868" y="3208452"/>
                <a:ext cx="630699" cy="1732825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2" name="Прямая соединительная линия 121"/>
              <p:cNvCxnSpPr/>
              <p:nvPr/>
            </p:nvCxnSpPr>
            <p:spPr>
              <a:xfrm rot="16337870" flipH="1" flipV="1">
                <a:off x="1221432" y="3015600"/>
                <a:ext cx="1061132" cy="1451145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0" name="Прямая соединительная линия 139"/>
              <p:cNvCxnSpPr/>
              <p:nvPr/>
            </p:nvCxnSpPr>
            <p:spPr>
              <a:xfrm flipH="1" flipV="1">
                <a:off x="702883" y="3073920"/>
                <a:ext cx="1795374" cy="15922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6" name="Прямая соединительная линия 145"/>
              <p:cNvCxnSpPr>
                <a:stCxn id="2" idx="1"/>
              </p:cNvCxnSpPr>
              <p:nvPr/>
            </p:nvCxnSpPr>
            <p:spPr>
              <a:xfrm>
                <a:off x="1221543" y="1960354"/>
                <a:ext cx="1264485" cy="1269287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9" name="Прямая соединительная линия 148"/>
              <p:cNvCxnSpPr/>
              <p:nvPr/>
            </p:nvCxnSpPr>
            <p:spPr>
              <a:xfrm flipH="1" flipV="1">
                <a:off x="2522122" y="3260954"/>
                <a:ext cx="534982" cy="1680323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9" name="Правильный пятиугольник 158"/>
              <p:cNvSpPr/>
              <p:nvPr/>
            </p:nvSpPr>
            <p:spPr>
              <a:xfrm rot="14253001">
                <a:off x="2797195" y="3755862"/>
                <a:ext cx="432000" cy="432000"/>
              </a:xfrm>
              <a:prstGeom prst="pentagon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60" name="Рисунок 15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626326">
                <a:off x="848149" y="2273926"/>
                <a:ext cx="647288" cy="647288"/>
              </a:xfrm>
              <a:prstGeom prst="rect">
                <a:avLst/>
              </a:prstGeom>
            </p:spPr>
          </p:pic>
          <p:pic>
            <p:nvPicPr>
              <p:cNvPr id="161" name="Рисунок 16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34523">
                <a:off x="1287497" y="4021101"/>
                <a:ext cx="647288" cy="647288"/>
              </a:xfrm>
              <a:prstGeom prst="rect">
                <a:avLst/>
              </a:prstGeom>
            </p:spPr>
          </p:pic>
          <p:pic>
            <p:nvPicPr>
              <p:cNvPr id="162" name="Рисунок 16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969986">
                <a:off x="755700" y="3334281"/>
                <a:ext cx="693743" cy="693743"/>
              </a:xfrm>
              <a:prstGeom prst="rect">
                <a:avLst/>
              </a:prstGeom>
            </p:spPr>
          </p:pic>
          <p:pic>
            <p:nvPicPr>
              <p:cNvPr id="163" name="Рисунок 16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16918" y="4310505"/>
                <a:ext cx="693743" cy="693743"/>
              </a:xfrm>
              <a:prstGeom prst="rect">
                <a:avLst/>
              </a:prstGeom>
            </p:spPr>
          </p:pic>
          <p:pic>
            <p:nvPicPr>
              <p:cNvPr id="164" name="Рисунок 16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9218920">
                <a:off x="1552212" y="1589274"/>
                <a:ext cx="712994" cy="712994"/>
              </a:xfrm>
              <a:prstGeom prst="rect">
                <a:avLst/>
              </a:prstGeom>
            </p:spPr>
          </p:pic>
          <p:pic>
            <p:nvPicPr>
              <p:cNvPr id="165" name="Рисунок 164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002797">
                <a:off x="3075198" y="4080877"/>
                <a:ext cx="650289" cy="650289"/>
              </a:xfrm>
              <a:prstGeom prst="rect">
                <a:avLst/>
              </a:prstGeom>
            </p:spPr>
          </p:pic>
        </p:grpSp>
        <p:sp>
          <p:nvSpPr>
            <p:cNvPr id="173" name="Солнце 172"/>
            <p:cNvSpPr/>
            <p:nvPr/>
          </p:nvSpPr>
          <p:spPr>
            <a:xfrm rot="1173320">
              <a:off x="2041081" y="4036793"/>
              <a:ext cx="553254" cy="520084"/>
            </a:xfrm>
            <a:prstGeom prst="su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2" name="Штриховая стрелка вправо 181"/>
          <p:cNvSpPr/>
          <p:nvPr/>
        </p:nvSpPr>
        <p:spPr>
          <a:xfrm rot="3271726">
            <a:off x="627016" y="2172967"/>
            <a:ext cx="964647" cy="507984"/>
          </a:xfrm>
          <a:prstGeom prst="stripedRightArrow">
            <a:avLst>
              <a:gd name="adj1" fmla="val 56417"/>
              <a:gd name="adj2" fmla="val 106021"/>
            </a:avLst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889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8" name="Штриховая стрелка вправо 187"/>
          <p:cNvSpPr/>
          <p:nvPr/>
        </p:nvSpPr>
        <p:spPr>
          <a:xfrm rot="4564044">
            <a:off x="1585866" y="1696002"/>
            <a:ext cx="964647" cy="507984"/>
          </a:xfrm>
          <a:prstGeom prst="stripedRightArrow">
            <a:avLst>
              <a:gd name="adj1" fmla="val 56417"/>
              <a:gd name="adj2" fmla="val 106021"/>
            </a:avLst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889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0" name="Рисунок 18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285" y="3370678"/>
            <a:ext cx="2898642" cy="2898642"/>
          </a:xfrm>
          <a:prstGeom prst="rect">
            <a:avLst/>
          </a:prstGeom>
        </p:spPr>
      </p:pic>
      <p:pic>
        <p:nvPicPr>
          <p:cNvPr id="191" name="Рисунок 19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24" y="5892140"/>
            <a:ext cx="877167" cy="816291"/>
          </a:xfrm>
          <a:prstGeom prst="rect">
            <a:avLst/>
          </a:prstGeom>
        </p:spPr>
      </p:pic>
      <p:pic>
        <p:nvPicPr>
          <p:cNvPr id="192" name="Рисунок 19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1" t="10414" r="14016" b="11303"/>
          <a:stretch/>
        </p:blipFill>
        <p:spPr>
          <a:xfrm>
            <a:off x="8992015" y="3338383"/>
            <a:ext cx="2494722" cy="286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03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2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0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8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0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58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78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"/>
                  </p:tgtEl>
                </p:cond>
              </p:nextCondLst>
            </p:seq>
          </p:childTnLst>
        </p:cTn>
      </p:par>
    </p:tnLst>
    <p:bldLst>
      <p:bldP spid="104" grpId="0" animBg="1"/>
      <p:bldP spid="182" grpId="0" animBg="1"/>
      <p:bldP spid="182" grpId="1" animBg="1"/>
      <p:bldP spid="18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9706F97F-D386-4C2E-A3CB-8E56C7CB8253}"/>
</file>

<file path=customXml/itemProps2.xml><?xml version="1.0" encoding="utf-8"?>
<ds:datastoreItem xmlns:ds="http://schemas.openxmlformats.org/officeDocument/2006/customXml" ds:itemID="{EF0F05D5-F02B-4D4B-9019-F3AD8B3E5FE3}"/>
</file>

<file path=customXml/itemProps3.xml><?xml version="1.0" encoding="utf-8"?>
<ds:datastoreItem xmlns:ds="http://schemas.openxmlformats.org/officeDocument/2006/customXml" ds:itemID="{D729AD8E-4550-44C2-A771-EAE700880D59}"/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9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23</cp:revision>
  <dcterms:created xsi:type="dcterms:W3CDTF">2026-01-21T07:25:54Z</dcterms:created>
  <dcterms:modified xsi:type="dcterms:W3CDTF">2026-01-29T09:56:50Z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