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2035" y="10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530313" y="276083"/>
            <a:ext cx="4921908" cy="4802974"/>
          </a:xfrm>
          <a:prstGeom prst="round2DiagRect">
            <a:avLst>
              <a:gd name="adj1" fmla="val 16667"/>
              <a:gd name="adj2" fmla="val 2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881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272913"/>
            <a:ext cx="7036589" cy="1309004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900781" y="5561844"/>
            <a:ext cx="613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столе в вазе лаванда.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049551" y="5531095"/>
            <a:ext cx="551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столе лежит лук.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264118" y="5214524"/>
            <a:ext cx="7282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столе лежит яблоко, свёкла, лаймы и баклажан.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953601" y="5238263"/>
            <a:ext cx="6733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Около баклажана лежит свёкла.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771352" y="5272913"/>
            <a:ext cx="6395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стене висит картина с крокодилами.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493747" y="5585307"/>
            <a:ext cx="703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стене в рамке фламинго.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1037312" y="5536106"/>
            <a:ext cx="590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Около стола стоит стул.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1791583" y="5553077"/>
            <a:ext cx="474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Под столом слон.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541497" y="373355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658875" y="2909040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6087620" y="334999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70672">
            <a:off x="2126790" y="475595"/>
            <a:ext cx="1164484" cy="11913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947" y="2897118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4309" y="362613"/>
            <a:ext cx="1061353" cy="1294334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264118" y="1891432"/>
            <a:ext cx="4627678" cy="5256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ЛАС  БА  ТОЧ  КО  КЛА  ЖАН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5556646" y="1875256"/>
            <a:ext cx="4052186" cy="53627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Я  КО  МИН  БЛО  ЗА  КО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417075" y="4419052"/>
            <a:ext cx="4683076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КРО  ЛА  ВАН  ВУ  ДА  ЖИР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612888" y="1902166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1481" y="1852825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3168" y="1883366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6729" y="1875256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3944" y="1875256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73162" y="1891432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6158" y="4419052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9923" y="4388361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6252" y="4423216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58" y="51055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44E51D6-8187-4536-94FF-A2598A696A32}"/>
</file>

<file path=customXml/itemProps2.xml><?xml version="1.0" encoding="utf-8"?>
<ds:datastoreItem xmlns:ds="http://schemas.openxmlformats.org/officeDocument/2006/customXml" ds:itemID="{A6D419BD-1E0E-4AB1-9ACC-487E7D3D9ED2}"/>
</file>

<file path=customXml/itemProps3.xml><?xml version="1.0" encoding="utf-8"?>
<ds:datastoreItem xmlns:ds="http://schemas.openxmlformats.org/officeDocument/2006/customXml" ds:itemID="{F886634E-C19F-4FC6-AB78-56BBAC0B3A5F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67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2026-01-28T10:48:53Z</dcterms:created>
  <dcterms:modified xsi:type="dcterms:W3CDTF">2026-01-29T00:11:18Z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