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069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660857" y="300021"/>
            <a:ext cx="5096033" cy="4972891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532049"/>
            <a:ext cx="7036589" cy="1049867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030652" y="5759090"/>
            <a:ext cx="661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лодки крокодил.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862542" y="5703039"/>
            <a:ext cx="551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скале лама.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1575531" y="5697535"/>
            <a:ext cx="506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 слоном скала.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064849" y="5759089"/>
            <a:ext cx="552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Коала сидит на слоне.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834010" y="5735216"/>
            <a:ext cx="639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слоне сидит ласточка.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336475" y="5733816"/>
            <a:ext cx="703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лодке плывёт осёл и сокол.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2041069" y="5789867"/>
            <a:ext cx="45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Лодка без вёсел.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294733" y="5745752"/>
            <a:ext cx="63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лодке плывёт слон.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179442" y="568393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296820" y="3104078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725565" y="530037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413" y="588771"/>
            <a:ext cx="1191381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92" y="3092156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5764" y="557651"/>
            <a:ext cx="1294334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81727" y="2083749"/>
            <a:ext cx="4295295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ЛАС  БЕ  ТОЧ  КО  КА  НИ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194591" y="2070294"/>
            <a:ext cx="4627678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ЖАС  КО  МИН  А  ЗА  ЛА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055020" y="4614090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ИН  КО  ВУ  ДИЛ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536886" y="2080880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3001" y="2090697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5254" y="2050783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5636" y="2057193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1747" y="2039700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6303" y="2050783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0450" y="4608837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9295" y="4599869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4197" y="4618254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79" y="421802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E2369DE-F1E5-464C-A81A-C7086B056923}"/>
</file>

<file path=customXml/itemProps2.xml><?xml version="1.0" encoding="utf-8"?>
<ds:datastoreItem xmlns:ds="http://schemas.openxmlformats.org/officeDocument/2006/customXml" ds:itemID="{4F3FD37D-6A86-453C-8B74-0B39BF27E626}"/>
</file>

<file path=customXml/itemProps3.xml><?xml version="1.0" encoding="utf-8"?>
<ds:datastoreItem xmlns:ds="http://schemas.openxmlformats.org/officeDocument/2006/customXml" ds:itemID="{6F94084F-C650-4BBF-A51A-BE7FCD25DF8F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2026-01-28T10:48:53Z</dcterms:created>
  <dcterms:modified xsi:type="dcterms:W3CDTF">2026-01-28T23:57:12Z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