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CDEFA-0E20-62D0-680D-9B7E3B23FF5C}" v="4" dt="2026-01-29T22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11" y="-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E2CDEFA-0E20-62D0-680D-9B7E3B23FF5C}"/>
    <pc:docChg chg="modSld">
      <pc:chgData name="somovaasya3" userId="S::somovaasya3_gmail.com#ext#@slideedu.onmicrosoft.com::05b36399-d501-4a7b-87fd-615099445ab5" providerId="AD" clId="Web-{AE2CDEFA-0E20-62D0-680D-9B7E3B23FF5C}" dt="2026-01-29T22:08:16.522" v="3" actId="14100"/>
      <pc:docMkLst>
        <pc:docMk/>
      </pc:docMkLst>
      <pc:sldChg chg="modSp">
        <pc:chgData name="somovaasya3" userId="S::somovaasya3_gmail.com#ext#@slideedu.onmicrosoft.com::05b36399-d501-4a7b-87fd-615099445ab5" providerId="AD" clId="Web-{AE2CDEFA-0E20-62D0-680D-9B7E3B23FF5C}" dt="2026-01-29T22:08:16.522" v="3" actId="14100"/>
        <pc:sldMkLst>
          <pc:docMk/>
          <pc:sldMk cId="2033895583" sldId="256"/>
        </pc:sldMkLst>
        <pc:spChg chg="mod">
          <ac:chgData name="somovaasya3" userId="S::somovaasya3_gmail.com#ext#@slideedu.onmicrosoft.com::05b36399-d501-4a7b-87fd-615099445ab5" providerId="AD" clId="Web-{AE2CDEFA-0E20-62D0-680D-9B7E3B23FF5C}" dt="2026-01-29T22:08:16.522" v="3" actId="14100"/>
          <ac:spMkLst>
            <pc:docMk/>
            <pc:sldMk cId="2033895583" sldId="256"/>
            <ac:spMk id="2" creationId="{AFCC1A56-BB89-BE30-B271-2271E5268321}"/>
          </ac:spMkLst>
        </pc:spChg>
        <pc:picChg chg="mod">
          <ac:chgData name="somovaasya3" userId="S::somovaasya3_gmail.com#ext#@slideedu.onmicrosoft.com::05b36399-d501-4a7b-87fd-615099445ab5" providerId="AD" clId="Web-{AE2CDEFA-0E20-62D0-680D-9B7E3B23FF5C}" dt="2026-01-29T22:08:11.162" v="1" actId="14100"/>
          <ac:picMkLst>
            <pc:docMk/>
            <pc:sldMk cId="2033895583" sldId="256"/>
            <ac:picMk id="10" creationId="{5E7DE378-BC47-5A38-064A-2FFC4CF27D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3BDA7-C49E-C17B-EC47-2D74BFF9B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98AB90-9D1D-0BC9-0A2D-3024959B1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E9415-9439-C57E-D5A0-68D221AE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55A9A-5F3B-F979-5257-1844820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AE276-92C3-1D89-040D-D094C6A6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6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570F2-BC9E-2773-4B87-980AA572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B8BDDE-F30D-FBBF-C93D-62B0A0887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E2649-5AEA-7E91-5AEB-75540CDC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73A2E-5485-4F53-0522-F4ECB3DE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A739C-A818-7F00-4E64-7800F347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2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7ECDFE-4B1E-487E-2C13-C40B7225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2396A3-EBC9-18AA-5A2C-90B4413AC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8856-EDB7-AE86-4AAB-129D5865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78E42-1049-B99F-3705-EFAB90B8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E04E6-2ACE-CDA6-DA9A-197DD803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1CFA1-11E0-4359-5450-488EB2B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925BE-3C25-2F2C-A798-3265C69D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B191C-0844-8E89-2D19-A280BCE9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F74FA-CE93-CE35-5F63-E685538A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E7EB-C0C5-A905-0062-84539027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215A-3CC2-7840-8260-BBEF925E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23399-0CFF-7283-EAA7-F58E7F75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EE9F3F-CC1A-21A3-D9C2-7AE7A001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54CDF-6F76-DBE1-55B7-14A08E26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BF5B7-4F7C-062B-DEC4-9E05EA74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3579-B8AC-8C4E-7160-7E2F4EFE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E8FC7-69E7-9BEB-C6DC-9F4666B81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F7E75E-21FC-F9DA-267B-F86A7D20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83C23-527B-DFC3-227D-3F2DEA33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ED874-9302-049C-6A66-54301092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11D536-FCD0-E1F6-F8E5-FCF2CCA7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421F8-AE49-2A56-7E2E-AB330049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5D3F7-3841-0742-2508-DE6996181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4B9C6-3872-327F-79C5-3F72BED6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B2ED3-D742-2A30-EC25-03F125576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6588CB-1532-4B19-6AEE-B320E73AD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9E8D8-C508-3A00-0940-5C878369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2B74B2-7943-2ECD-469C-6063430F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16D3B5-B445-2116-48A2-608D2DFC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182A4-88E4-8F3E-7B40-803EF581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4A463E-F73B-20C7-9C21-5BF826E2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E8EB7D-4C02-21F6-8C21-D5A7456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F19CD-2D06-89D8-5D78-645FC60D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DF7988-1DB7-BD67-C40E-FA39CDA4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627564-F9FE-41C5-870A-4AA80683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C6988-E514-3855-1A2B-1A34080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194E0-31D6-DD5F-558F-9D6046B4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8ADF7-392D-9918-C589-051BBBED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486992-6688-F3C6-B1F6-27FAE564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63B7E-5F64-4546-15CD-E1F16230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AF9D0-4BBF-772A-7991-758C6FD0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ECE8B-7739-6680-755D-0185E45B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F4BC-10EB-4289-8EBC-0FEFF84E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A02396-7F0F-2848-10AC-F93646E75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ACED8-60CB-C4B5-6B9B-66DB8A17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1A123-41D9-EE56-A506-83FF1F12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C18D0-A4BC-3CED-A176-DB35949E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596FC-4AE3-74F7-61B2-0F2B1FC7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21986-E755-6430-6C3A-54F10912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D6482-B527-C6AE-C901-A26B245E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3C83A-2181-A9D8-7933-6601F9769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B629-5EEC-48D0-90DC-7C5D09A2B5FA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847D6-7FDC-94B6-202B-96B6BB0A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3C93C-3482-35AD-3AB5-230D78405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76FA-29EE-4668-BAD6-2CD394E2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FCC1A56-BB89-BE30-B271-2271E5268321}"/>
              </a:ext>
            </a:extLst>
          </p:cNvPr>
          <p:cNvSpPr/>
          <p:nvPr/>
        </p:nvSpPr>
        <p:spPr>
          <a:xfrm>
            <a:off x="931817" y="1606731"/>
            <a:ext cx="8142515" cy="5005124"/>
          </a:xfrm>
          <a:prstGeom prst="roundRect">
            <a:avLst/>
          </a:prstGeom>
          <a:solidFill>
            <a:schemeClr val="lt1">
              <a:alpha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78237" y="979326"/>
            <a:ext cx="6858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4"/>
          <a:stretch>
            <a:fillRect/>
          </a:stretch>
        </p:blipFill>
        <p:spPr>
          <a:xfrm>
            <a:off x="3132375" y="3392290"/>
            <a:ext cx="5477778" cy="3214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502" y="4232402"/>
            <a:ext cx="2706498" cy="26242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266" y="2937351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588" y="286638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4021" y="3110453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4483" y="3874326"/>
            <a:ext cx="1318528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8335"/>
          <a:stretch>
            <a:fillRect/>
          </a:stretch>
        </p:blipFill>
        <p:spPr>
          <a:xfrm rot="3866462">
            <a:off x="4946621" y="4005828"/>
            <a:ext cx="1120834" cy="1372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D6B39-DD8E-53F6-4B8F-AB85E97BFD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033" y="3529301"/>
            <a:ext cx="1239678" cy="1231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690" y="5493717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870" y="3173884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113" y="3708397"/>
            <a:ext cx="995465" cy="995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53033" y="5131648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2" y="681366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08333 -0.1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2943 -0.15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5013 -0.07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0729 -0.0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4232 -0.09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8034 -0.0513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625 -0.037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35625 -0.393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12383 -0.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0351 -0.3488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D59540-AAF0-4930-8BF2-F2BDBB0FAEA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4DEF7E7-18DB-4CC9-B7B7-156BD5D6D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47C96-AFE3-487B-BF56-C14195D30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2026-01-26T19:14:57Z</dcterms:created>
  <dcterms:modified xsi:type="dcterms:W3CDTF">2026-01-29T22:08:19Z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