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11" y="-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3BDA7-C49E-C17B-EC47-2D74BFF9B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98AB90-9D1D-0BC9-0A2D-3024959B1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5E9415-9439-C57E-D5A0-68D221AE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F55A9A-5F3B-F979-5257-18448203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8AE276-92C3-1D89-040D-D094C6A6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6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570F2-BC9E-2773-4B87-980AA5723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B8BDDE-F30D-FBBF-C93D-62B0A0887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BE2649-5AEA-7E91-5AEB-75540CDCF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373A2E-5485-4F53-0522-F4ECB3DE3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9A739C-A818-7F00-4E64-7800F347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2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7ECDFE-4B1E-487E-2C13-C40B7225F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2396A3-EBC9-18AA-5A2C-90B4413AC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B18856-EDB7-AE86-4AAB-129D5865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478E42-1049-B99F-3705-EFAB90B8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AE04E6-2ACE-CDA6-DA9A-197DD803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1CFA1-11E0-4359-5450-488EB2BC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3925BE-3C25-2F2C-A798-3265C69D1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B191C-0844-8E89-2D19-A280BCE95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0F74FA-CE93-CE35-5F63-E685538A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56E7EB-C0C5-A905-0062-84539027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9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E215A-3CC2-7840-8260-BBEF925E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D23399-0CFF-7283-EAA7-F58E7F753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EE9F3F-CC1A-21A3-D9C2-7AE7A001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54CDF-6F76-DBE1-55B7-14A08E26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0BF5B7-4F7C-062B-DEC4-9E05EA74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65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A3579-B8AC-8C4E-7160-7E2F4EFE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E8FC7-69E7-9BEB-C6DC-9F4666B81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F7E75E-21FC-F9DA-267B-F86A7D20A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483C23-527B-DFC3-227D-3F2DEA330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EED874-9302-049C-6A66-54301092F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11D536-FCD0-E1F6-F8E5-FCF2CCA7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6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421F8-AE49-2A56-7E2E-AB330049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D5D3F7-3841-0742-2508-DE6996181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D4B9C6-3872-327F-79C5-3F72BED66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5B2ED3-D742-2A30-EC25-03F125576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6588CB-1532-4B19-6AEE-B320E73AD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39E8D8-C508-3A00-0940-5C878369A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2B74B2-7943-2ECD-469C-6063430F4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16D3B5-B445-2116-48A2-608D2DFCB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1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182A4-88E4-8F3E-7B40-803EF5815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4A463E-F73B-20C7-9C21-5BF826E20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E8EB7D-4C02-21F6-8C21-D5A74567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AF19CD-2D06-89D8-5D78-645FC60D0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37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DF7988-1DB7-BD67-C40E-FA39CDA44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627564-F9FE-41C5-870A-4AA80683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6C6988-E514-3855-1A2B-1A34080E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194E0-31D6-DD5F-558F-9D6046B4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78ADF7-392D-9918-C589-051BBBEDC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486992-6688-F3C6-B1F6-27FAE5645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B63B7E-5F64-4546-15CD-E1F162302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7AF9D0-4BBF-772A-7991-758C6FD0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AECE8B-7739-6680-755D-0185E45B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9F4BC-10EB-4289-8EBC-0FEFF84E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A02396-7F0F-2848-10AC-F93646E75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ACED8-60CB-C4B5-6B9B-66DB8A178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1A123-41D9-EE56-A506-83FF1F12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AC18D0-A4BC-3CED-A176-DB35949E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4596FC-4AE3-74F7-61B2-0F2B1FC7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3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21986-E755-6430-6C3A-54F10912C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ED6482-B527-C6AE-C901-A26B245E9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D3C83A-2181-A9D8-7933-6601F9769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2B629-5EEC-48D0-90DC-7C5D09A2B5FA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D847D6-7FDC-94B6-202B-96B6BB0A5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53C93C-3482-35AD-3AB5-230D78405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7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DAA64C-8447-1BD5-9668-7E894E29A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932"/>
            <a:ext cx="12252761" cy="686693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FCC1A56-BB89-BE30-B271-2271E5268321}"/>
              </a:ext>
            </a:extLst>
          </p:cNvPr>
          <p:cNvSpPr/>
          <p:nvPr/>
        </p:nvSpPr>
        <p:spPr>
          <a:xfrm>
            <a:off x="931817" y="801189"/>
            <a:ext cx="8534400" cy="5854208"/>
          </a:xfrm>
          <a:prstGeom prst="roundRect">
            <a:avLst/>
          </a:prstGeom>
          <a:solidFill>
            <a:schemeClr val="lt1">
              <a:alpha val="9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7C5E55-67E4-96AA-4A8D-B7471BFA6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78237" y="979326"/>
            <a:ext cx="6858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9311A0-82F1-F0DD-B354-3CAE211BE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4"/>
          <a:stretch>
            <a:fillRect/>
          </a:stretch>
        </p:blipFill>
        <p:spPr>
          <a:xfrm>
            <a:off x="3132375" y="3392290"/>
            <a:ext cx="5477778" cy="32145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7DE378-BC47-5A38-064A-2FFC4CF27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5531" y="3263574"/>
            <a:ext cx="3566469" cy="35603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E2F568-8680-F48E-008F-99F99E24E3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266" y="2937351"/>
            <a:ext cx="1360441" cy="13577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BEC5EB9-34B0-446F-77D8-7009A63D68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8588" y="2866384"/>
            <a:ext cx="1357779" cy="13577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E06F774-29BF-6627-C192-F8A79AF782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4021" y="3110453"/>
            <a:ext cx="1509134" cy="150913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DEE72FA-35EF-007D-58CF-6479990C86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1503" y="3877949"/>
            <a:ext cx="1318528" cy="9896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B0646B-9028-9ECD-7F87-CBF541DE68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866462">
            <a:off x="4661363" y="3910541"/>
            <a:ext cx="1372483" cy="137248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D6B39-DD8E-53F6-4B8F-AB85E97BFD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3033" y="3529301"/>
            <a:ext cx="1239678" cy="123154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81BAB03-6DC5-1C09-E591-916A57101E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7690" y="5493717"/>
            <a:ext cx="1153421" cy="11616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2A2EBD7-4A7F-0688-2342-93F3F0B931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3074" cy="1110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44C37A-4EAF-CDF9-6F5A-A677BAEBBB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6870" y="3173884"/>
            <a:ext cx="1191658" cy="11916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BC2E54-60BB-CCA5-1E86-8DE32CF7BD1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8289" y="5593507"/>
            <a:ext cx="1343727" cy="13437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F104F7-4ACE-368C-D704-F556958D34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53033" y="5131648"/>
            <a:ext cx="1606589" cy="160658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24AD130-0A63-E2BD-0639-E8C4AB2365D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32" y="681366"/>
            <a:ext cx="2620076" cy="26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9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-0.08333 -0.1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12943 -0.1555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1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15013 -0.076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20729 -0.0409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24232 -0.0921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28034 -0.0513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3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625 -0.0372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35625 -0.3930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4112 -0.4120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60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10351 -0.3488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48BFE64-FFDD-4B32-BBF3-B7298F1F671E}"/>
</file>

<file path=customXml/itemProps2.xml><?xml version="1.0" encoding="utf-8"?>
<ds:datastoreItem xmlns:ds="http://schemas.openxmlformats.org/officeDocument/2006/customXml" ds:itemID="{4338457B-2389-4355-87C3-78871E643298}"/>
</file>

<file path=customXml/itemProps3.xml><?xml version="1.0" encoding="utf-8"?>
<ds:datastoreItem xmlns:ds="http://schemas.openxmlformats.org/officeDocument/2006/customXml" ds:itemID="{B3B187F2-7A77-4F4F-A143-8F2CEF514BA1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2026-01-26T19:14:57Z</dcterms:created>
  <dcterms:modified xsi:type="dcterms:W3CDTF">2026-01-28T21:09:32Z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