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31DB6-C6B0-82E6-239D-817E62A63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B27AE0-7C96-F3E8-B920-D49608CF2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15EB1-A275-86EF-FCCF-0997C34B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87A04-5B9B-A563-4F80-4B0B4D86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48896-BCF2-09C8-DB05-465CE6E5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69F3F-E37E-7993-33A8-01210980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9B03DF-38E6-7A06-7B9C-4AB7915E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A84C7-914E-6965-936C-17ECFE8F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A40DC-19DC-E5BD-545D-D0C9003F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502F23-873D-68F5-EDD5-E2BB16E2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73AF7A-6A6F-8163-DAB9-B522924AB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9FAD97-72D9-EE4B-2819-8F48AE213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2ADB3-C34D-0E62-F01D-D254F113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CFC99-DA0E-29A6-96DA-9B847830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69756-0C6D-4AAF-623D-CBE21CDB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5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AFC16-AA84-9446-C01F-B5544933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C35CF-107E-C875-7DF9-00AA97700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196777-A0E5-6FC3-D208-4B951E0C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517BC-C1D6-91CE-986D-0609B618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AB9A86-B218-CC0B-D71B-63811F7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C2A3D-E621-4D17-B715-E24B76FB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AFEC83-9476-75D0-D616-7E985329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FD3D8-11BD-37C8-19FC-0D84EBD1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56026-7DF5-C8C0-522E-F09F58D8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CAB3E-42B7-74DE-AA34-B57DC290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8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E8F03-23E8-319F-5150-78202676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D7CE8-FD67-5C7F-B7C5-0ECE00F0C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787158-0762-8A4C-6828-5F815EA9F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011280-0517-CB39-40C0-EDFB6BB1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52C3EC-D886-2B26-7A12-7490C82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4AADDA-A188-F693-A84A-3883F339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7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9D57D-C2C9-CCDC-F3C3-82F9D82A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841D6C-EBDD-F683-E0DF-AE8A9450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6B94A2-5513-A413-EA6E-7FB3AE2E4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F0BE7C-ABE7-429F-A170-2636BCE92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70D075-C316-FF53-7F23-D16E58CC3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6D7B2-333B-D4C0-1096-4E2224E9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6347DA-8417-B276-7205-FD9A9793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BD3F2E-DAF8-4073-2255-5B21DED0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ABC7A-5720-7B85-BBD9-1BFCF7DD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8FD8A1-8981-3CDF-8A84-5DB5C792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DC64F2-A30F-1DC6-3A16-46DC9ED5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E2DB06-898B-2302-028E-F7CE0EC3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4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437CC3-7027-3E27-05EC-D22CD07B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3D1790-21DA-1AAC-4F9A-3966A491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247903-50EB-EC71-8B80-15EE7631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7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13FF9-6867-8F4E-8907-740ACECF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2F3C9-673D-F247-70BD-9CCAAD33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01AB6-3C47-A3BB-4768-31C58E0D6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708FD-3248-EB11-3691-C10FD49F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9F1EEA-ABBC-F561-9FAF-53C3CAF9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7D119-9425-3817-695B-9A71B6A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8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28348-10D9-3277-80E8-7154C4C8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BA7BF4-03E3-AA61-5DC9-2F066A8F8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CB238D-4B1F-084C-89DF-472997E97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F14E8-F7E7-F120-CD52-70AE4A0E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72536-874D-93DB-37C1-AE54597C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F232C-CFF5-BE00-C681-74961F62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8A04C-C115-415E-ADF9-146C8CB5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B09E9-8EEB-C877-F1FE-3405BD42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833CD-6E29-F763-7243-BAC0DBF6B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7BE3-383C-498B-8532-2021E5229D56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936B8-F8E8-22B5-9083-D52A57363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2B5D0-01D5-E8EC-1E35-F6B88A47C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3256-2EA5-45BF-A979-B799AF11A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4C6ED8-4DD0-D351-A8C5-7D81D0A5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4667"/>
            <a:ext cx="12253385" cy="700193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4C003C1-8EFA-969A-16FB-2D34935EF3AB}"/>
              </a:ext>
            </a:extLst>
          </p:cNvPr>
          <p:cNvSpPr/>
          <p:nvPr/>
        </p:nvSpPr>
        <p:spPr>
          <a:xfrm>
            <a:off x="1842623" y="896627"/>
            <a:ext cx="4936067" cy="556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2FD205-35DC-D726-1C78-6B7931F7C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1406" l="9961" r="89941">
                        <a14:foregroundMark x1="46582" y1="83105" x2="47949" y2="91406"/>
                        <a14:foregroundMark x1="47949" y1="91406" x2="47949" y2="91406"/>
                        <a14:foregroundMark x1="53223" y1="81836" x2="54492" y2="90234"/>
                        <a14:foregroundMark x1="54492" y1="90234" x2="57324" y2="90234"/>
                        <a14:backgroundMark x1="47070" y1="36426" x2="47070" y2="36426"/>
                        <a14:backgroundMark x1="53320" y1="37500" x2="53320" y2="37500"/>
                        <a14:backgroundMark x1="44922" y1="50488" x2="44922" y2="5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13694" y="3055021"/>
            <a:ext cx="3169200" cy="3169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64FBC1-3B59-A362-0415-406C5A403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36" b="94531" l="9961" r="89844">
                        <a14:foregroundMark x1="51855" y1="6836" x2="60156" y2="10742"/>
                        <a14:foregroundMark x1="43262" y1="89551" x2="49805" y2="90723"/>
                        <a14:foregroundMark x1="58887" y1="89551" x2="59766" y2="9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914" y="1888735"/>
            <a:ext cx="4326465" cy="4326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1C8855-8BE5-9AA8-C968-A5F2FA780F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18" y="3416300"/>
            <a:ext cx="2904066" cy="2904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339653-2371-5F22-364E-74CB672D7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172" y="2507146"/>
            <a:ext cx="1217507" cy="12148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05F6E9-EC62-F9BE-6BDB-C501ACFC30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8461" y="2362960"/>
            <a:ext cx="1604710" cy="1607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75DD83-BC49-1ED9-6E62-078A39663E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626" y="2685608"/>
            <a:ext cx="1380834" cy="10363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D0D8C3-73C8-8940-E0A0-125632073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4003" y="1967062"/>
            <a:ext cx="1880190" cy="18801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CFDF592-4587-6F6A-7555-0B4F78974B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9058" y="2343339"/>
            <a:ext cx="1446798" cy="14467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EBB1F3-5C48-4CC0-35C0-9E659B4BFD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13604" y="2219798"/>
            <a:ext cx="1446799" cy="14467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60B6B3-96CB-DC08-0FA7-C4AE218C499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b="17339"/>
          <a:stretch>
            <a:fillRect/>
          </a:stretch>
        </p:blipFill>
        <p:spPr>
          <a:xfrm rot="3579936">
            <a:off x="3103795" y="2103134"/>
            <a:ext cx="2032538" cy="1680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FA97C8-D2D1-76B0-9113-79ED900500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4183" y="2771393"/>
            <a:ext cx="993265" cy="9932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9BE0385-F99D-2892-3452-AFD637A38B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516">
            <a:off x="3294956" y="2353237"/>
            <a:ext cx="1388597" cy="14035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65815E-A5E1-E411-C6A1-26CF240632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33" y="2501707"/>
            <a:ext cx="1176220" cy="11762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239BA4-9523-45AA-77BD-478A67D1F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204753"/>
            <a:ext cx="1331581" cy="11522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0D97179-92DD-4BFF-D859-420B6D92CF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41" y="-49735"/>
            <a:ext cx="2637350" cy="26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E4A4F74-213B-4BF0-BA57-0155E1E1673B}"/>
</file>

<file path=customXml/itemProps2.xml><?xml version="1.0" encoding="utf-8"?>
<ds:datastoreItem xmlns:ds="http://schemas.openxmlformats.org/officeDocument/2006/customXml" ds:itemID="{EE1E7E4C-8A7E-4808-8B61-ABB485603EB5}"/>
</file>

<file path=customXml/itemProps3.xml><?xml version="1.0" encoding="utf-8"?>
<ds:datastoreItem xmlns:ds="http://schemas.openxmlformats.org/officeDocument/2006/customXml" ds:itemID="{DCFE273D-934E-4CE0-98CB-DDDC49871146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2026-01-26T20:28:57Z</dcterms:created>
  <dcterms:modified xsi:type="dcterms:W3CDTF">2026-01-28T20:56:22Z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