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4E0BF-C531-6AC0-B07F-0FD3C4980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B356B2-468C-CB89-D620-678FC45FD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3FECA8-C837-105B-6CBE-45914034C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DEC1BE-AF82-9544-7CD5-AA11969C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FF341D-876A-8485-6B4F-E09C0F8D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1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D4341-A480-576D-BE2A-87C75C52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E4D2E4-7084-9E4C-DCEF-26C9DCC9F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A4E0B-B7AD-F257-9AB5-75D7BF93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EF142-693E-A103-263E-3E3966FA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1462E-1518-BDD4-05AB-17A842D0A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0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3D2C15-529A-5F0B-47B2-599B281D7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B5A7D7-7074-2407-5F83-D723739B6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A9814-9F65-1783-FC56-79B944D8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C674B2-A75C-4012-6316-DEAFAA5D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79709-0562-E39A-A367-02618912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46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E74C2-2FB7-DC94-C61A-1A41BDAC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6A6A2-A779-A629-31CC-83395A2CB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97465-8999-B8AC-8579-43333572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1309E8-7152-76CD-98FA-AE2CC9EF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FF3-01F2-19D0-9642-EE487635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3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11621-C151-C9B3-820D-2724AC46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3E21EB-B9E6-90CA-1227-DC53B4DCC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BF3AF1-B5CB-45F3-D341-055F06A7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8236A-B4CE-F3D7-E9BD-4DB78EB4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D1725-55F5-157A-6146-52377661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7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DEAEB-D011-52B7-142E-C27FD4DF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C0DE06-DEB7-76C2-4F08-3CAA46D94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B96D6F-4546-4491-1ADA-2F84C2595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B1D2AF-1F2B-0507-7995-4530C3AC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DFFA0-CB1D-4BF8-B368-B7DDFBD5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0BDE7F-B922-F1F0-DC4F-12C2C1B7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4F270-2E21-02A1-7927-93D32A9A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4749A2-86DE-1ED4-CC6E-E03D9F91C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3C51B2-2020-FD65-46E1-93DB74825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3BCC0A-DBAE-F186-326E-A6EBFABB1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73B0C4-087D-80DD-A252-BE8AC145C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BAC3C4-AED5-E513-06B6-A72D80F6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2775B4-FF2C-B52A-C54C-E59A4264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0AE345-9358-84FA-3BD4-A8C9EFC1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5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755CB-234D-2AF3-A63D-DC2B399C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95F571-75E9-8EF6-372D-6A0DB60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9BD8DF-BCC7-BD78-039C-8A7F205F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1C5C1E-1A04-1E1D-ECCD-8FDBBA2D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6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A0BBE7-03F3-734D-2BE6-7BDE353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F98D7B-7F1E-6C73-C7AD-DE4720F8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D929A3-1B54-86AD-51B0-E5DB2D49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8730B-E18A-4F29-2D91-0A02064F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853592-5153-AE76-2770-CAA6A6E8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6E9A0B-26BE-91DE-DCCB-D29341A95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222AFC-078A-EE64-CD04-7AA69EEB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88D48F-DEF2-C650-B1E7-8FFD653C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5134E-55D9-3229-1CA6-7097B272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0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D90FC-89D4-9EB0-4398-BC3C4837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C9AF03-9C74-B82E-42F0-6F8865F1B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9477DA-5AD6-7263-F699-BC103C291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A63E3-318D-BA52-FF7C-2860744C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80B7ED-DE25-8AB3-A438-D72E2BE2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3288E7-91FB-4883-F2D6-CFC5FD9B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1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2D988-6DE8-FCE5-C8AD-BEC9D0E1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81D71A-46E9-E664-1DBF-A287481AD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659900-7EB9-77F2-6C4D-9924D1680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447A8-4A04-4ABC-975E-CB154ACE88B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4E483-8656-F9BC-9BCE-307D33191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FB0865-77E5-44CC-E1CE-0381EBB48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683E0-B426-42AB-ADBB-89FEC6BC0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ACD579-BAF7-F07C-5E8B-CD6DF3AC9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8262"/>
            <a:ext cx="12278459" cy="70162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A2D31B-4401-E5B4-6B96-D8B57EDC3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31" y="2866292"/>
            <a:ext cx="3991708" cy="39917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B08FA7-4CEB-9B21-D077-571222782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33" y="709898"/>
            <a:ext cx="5917043" cy="5917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88707-5E63-D88C-C950-D137A9805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27295">
            <a:off x="5242363" y="3444997"/>
            <a:ext cx="757122" cy="10278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2F43B0D-7853-485E-DA96-72206154B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279878" flipH="1">
            <a:off x="5151822" y="3383633"/>
            <a:ext cx="1455905" cy="14559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166843-FB2A-65E8-06DB-D718285B12B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0859"/>
          <a:stretch>
            <a:fillRect/>
          </a:stretch>
        </p:blipFill>
        <p:spPr>
          <a:xfrm rot="17551477">
            <a:off x="4860270" y="3357774"/>
            <a:ext cx="1275865" cy="13097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38A63E-9BC9-B84B-4222-1AB033778D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27988">
            <a:off x="5202255" y="3394348"/>
            <a:ext cx="1451284" cy="14512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9A4FFD-CC57-619C-6D18-BC5DE9EFB7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4712" y="3513112"/>
            <a:ext cx="927964" cy="8993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74C644D-BF1F-271A-DCD0-F7797F0534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39474" y1="19591" x2="39474" y2="19591"/>
                        <a14:backgroundMark x1="39181" y1="16082" x2="39474" y2="22222"/>
                        <a14:backgroundMark x1="46199" y1="14912" x2="62281" y2="15497"/>
                        <a14:backgroundMark x1="68713" y1="14035" x2="78070" y2="45906"/>
                        <a14:backgroundMark x1="76608" y1="22515" x2="79825" y2="41520"/>
                        <a14:backgroundMark x1="77778" y1="49708" x2="76901" y2="73977"/>
                        <a14:backgroundMark x1="74854" y1="86257" x2="63158" y2="85380"/>
                        <a14:backgroundMark x1="53509" y1="86257" x2="38012" y2="87135"/>
                        <a14:backgroundMark x1="76608" y1="76608" x2="76608" y2="84211"/>
                        <a14:backgroundMark x1="19006" y1="21345" x2="15497" y2="44444"/>
                        <a14:backgroundMark x1="15205" y1="54678" x2="15205" y2="63158"/>
                        <a14:backgroundMark x1="16082" y1="74561" x2="17544" y2="85965"/>
                        <a14:backgroundMark x1="18129" y1="85965" x2="32164" y2="86257"/>
                        <a14:backgroundMark x1="22515" y1="18713" x2="32164" y2="163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187" y="4012269"/>
            <a:ext cx="802662" cy="80266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66A88D8-44E3-9822-2C7E-E5205AD191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738601">
            <a:off x="4894762" y="3237976"/>
            <a:ext cx="1347908" cy="13620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FEA86AD-ABB9-0AFE-793B-8E4571C021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49065" y="3484458"/>
            <a:ext cx="927964" cy="9279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96CBBB-7F4F-C646-158C-131FB9CABE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2491">
            <a:off x="4898863" y="3470849"/>
            <a:ext cx="1099663" cy="109966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4D0B6B-E08D-5FE0-9B20-9B076A505F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" y="-97081"/>
            <a:ext cx="1350148" cy="135014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D8CE308-082E-7D7E-90BB-7E038E108C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23" y="-84784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9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9EC50EE-9430-4D3A-9F55-625D2BA6803F}"/>
</file>

<file path=customXml/itemProps2.xml><?xml version="1.0" encoding="utf-8"?>
<ds:datastoreItem xmlns:ds="http://schemas.openxmlformats.org/officeDocument/2006/customXml" ds:itemID="{72B3CA1C-99E1-416D-984F-B060487D6CFA}"/>
</file>

<file path=customXml/itemProps3.xml><?xml version="1.0" encoding="utf-8"?>
<ds:datastoreItem xmlns:ds="http://schemas.openxmlformats.org/officeDocument/2006/customXml" ds:itemID="{E196CBF6-A22C-490A-908D-CECC35CEA72B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2026-01-26T20:54:23Z</dcterms:created>
  <dcterms:modified xsi:type="dcterms:W3CDTF">2026-01-28T20:30:40Z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