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0241-BC87-E1BA-6E4B-B82919C8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255239-8206-780E-4D5B-00EE4541A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0746D-13AB-BB21-9962-C57795BB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6357B-9486-35E3-0470-0064708A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53DB7-C285-4171-3A92-FA6898C9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3504-F523-4338-C0D1-28F94CA1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F7689-BA78-5B5B-1934-5BC320E5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5F694-DEE5-AB74-5EDA-0FFC2718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387B0-1B50-2FDB-245E-274D4D89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63AF6-4259-12F9-572F-0063440A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9D5ABC-CA6A-B854-8A42-4950756F4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2190EF-92FF-02C3-7FD3-1E1BFC1F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EB055-E762-7676-C45F-3000F26B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439FC-4FE0-4F4B-9093-B7AFB75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337A3-4922-B047-CAB2-B6B3C7DC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6266-A3F2-9DDD-732E-D4F43B30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3BF12-CD1A-EC4B-7F18-179DA19C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F731F-3DEE-B6FD-0A4C-3F0135D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D9F9B-334C-DD08-E882-235B113F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2817A-BC56-4D7E-6354-F864350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3E381-27E2-CD9E-0974-7591537F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7E41EC-6A6D-4BCD-9763-8F2219F8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624C5-25BE-4FB5-BBC8-53987BE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052F-0E53-2286-960A-10CE780E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4E76-EC08-1AA4-F9F4-DECC560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78B3F-2542-12BA-7FCB-8EAECE1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4CDB9-17BE-C443-7B5A-F8381814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74490-58B7-4E92-4B51-AE6CFA4B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46C72-6C42-046B-56FB-8F76F4BA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4AD5D-16A5-C57A-AB51-6E1F0B50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F4837-ADCF-B435-8CAF-012F7874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4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5C85-B664-B91A-A7D5-6D974CF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CD2094-0CF7-5B96-CB19-AB9AE53B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BDA21-A9AE-8886-5BEA-A99B7005B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AA4D2-0B42-946B-E624-2EFB9421D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9E1F91-F9A4-C542-D348-82426F63B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E823FA-D722-7607-BF3D-B1877148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BE232-EE92-066D-525B-30953F11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8A9C4-04A8-2862-C495-1BBAB034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9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A5D40-60BF-A9C7-374C-5C79E002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E45310-9148-47AB-914F-559AA39E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E08920-05B2-C2D7-ACDE-03C29DEC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9CE9F4-D93D-5C3E-E60A-70C4000E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BB0333-61D3-EA86-FF69-28ADDF0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49B0E3-17AF-61D8-9E2C-4A01F475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468AC0-1034-CE41-A8C3-6A10A19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0FF4-E5B1-60C8-5CA3-A9CA1266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DEB97-7F60-95F1-0945-C1188084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5A64A-0314-0837-CCBA-03BE0A5B7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D6356-013F-6219-E25A-DC945F2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68664-6C78-E5A9-A8C3-FF9DC141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22BD8E-F96E-39D8-AC92-FF261ED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A5F4A-2AED-F383-AF2F-DC8CBB2D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5C692-192A-8924-45EE-BA4AB2B5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5D47B-DFC9-4112-C207-4A617050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161D4-CA14-F052-930C-B0BDD6F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0E615-B434-5103-AADF-44F674A9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E48E3-7223-AA85-6A20-C488DCE0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733F6-3D69-EAAF-8DE6-267C16C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8A94E-B49E-063B-B097-B9DA525B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4CCC3-F243-2B5D-50E8-5299B16C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8BBAE-B3CE-C0D0-E2A7-AAB5E831D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4F0797-494C-DF49-3DE7-5A7AEDFD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D0E6F-1066-2BBB-79F6-87D2994D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926513A-8069-625C-3777-04E3D9646DCF}"/>
              </a:ext>
            </a:extLst>
          </p:cNvPr>
          <p:cNvSpPr/>
          <p:nvPr/>
        </p:nvSpPr>
        <p:spPr>
          <a:xfrm>
            <a:off x="2683933" y="211667"/>
            <a:ext cx="3767667" cy="6570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0B6CA-9505-7BBD-B468-6C75E8C8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3352800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8841C-7120-AEAD-9D49-2F9A0DA5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3125" y1="54590" x2="53125" y2="54590"/>
                        <a14:backgroundMark x1="56641" y1="56445" x2="56641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313266"/>
            <a:ext cx="8077200" cy="807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7B9F1-AB45-F262-BE45-D2880C840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780">
            <a:off x="4927600" y="4592841"/>
            <a:ext cx="1081464" cy="10837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C8B1D-4BFD-F7F7-DA9A-0DDD13013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411" y="4514379"/>
            <a:ext cx="1105841" cy="11058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1A98D1-C023-8FB1-16CC-37B087E4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320" y="4756299"/>
            <a:ext cx="902021" cy="9020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3C6AC-60B9-4F31-648A-FF49C13C8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945" y1="31445" x2="45508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32" y="4346473"/>
            <a:ext cx="1363133" cy="13631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17402C-CF21-D230-70CB-00EAC733B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64" y="4660340"/>
            <a:ext cx="872919" cy="8729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25E049-92FD-562B-BAEE-52980CD920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130" y="4622908"/>
            <a:ext cx="962022" cy="9620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D71E8C-5EEB-D9F8-5232-E4E858DF4B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91" y="4295672"/>
            <a:ext cx="1464733" cy="14647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72F353-C34B-54B9-448B-6606034E3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4013">
            <a:off x="4948940" y="4666927"/>
            <a:ext cx="1008402" cy="1008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D4B05C-D3EB-B2DA-2D85-3DFF4A2043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947" y="4506833"/>
            <a:ext cx="1176180" cy="11761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A01AB0-557E-813B-A1E4-B89DE6F892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9" y="4801103"/>
            <a:ext cx="821267" cy="8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988830-FDA0-93A3-E04F-3B7DBB4D13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76200"/>
            <a:ext cx="1211906" cy="11156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AA752C-8878-12F0-508A-940C327CA0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65" y="-180963"/>
            <a:ext cx="2035164" cy="20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D2F3F0-ABF9-4213-888A-58413DFC9818}"/>
</file>

<file path=customXml/itemProps2.xml><?xml version="1.0" encoding="utf-8"?>
<ds:datastoreItem xmlns:ds="http://schemas.openxmlformats.org/officeDocument/2006/customXml" ds:itemID="{A4341B2B-57C9-4B66-A51A-AE622E0BC5B6}"/>
</file>

<file path=customXml/itemProps3.xml><?xml version="1.0" encoding="utf-8"?>
<ds:datastoreItem xmlns:ds="http://schemas.openxmlformats.org/officeDocument/2006/customXml" ds:itemID="{D1238309-3269-4AE3-9AEB-7DCC836B5BFF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2026-01-26T21:12:39Z</dcterms:created>
  <dcterms:modified xsi:type="dcterms:W3CDTF">2026-01-28T20:22:32Z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