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41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10"/>
    <p:restoredTop sz="94634"/>
  </p:normalViewPr>
  <p:slideViewPr>
    <p:cSldViewPr snapToGrid="0">
      <p:cViewPr varScale="1">
        <p:scale>
          <a:sx n="100" d="100"/>
          <a:sy n="100" d="100"/>
        </p:scale>
        <p:origin x="6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19B953-1BB0-B23E-2B8D-C4044FE3F4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6CD82E-A944-AE07-EE55-E2F1AC4DED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9F91AF9-B986-8B2C-9A27-B75551EC7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472C-5CC8-7B4A-88EA-FCFF9723C0C4}" type="datetimeFigureOut">
              <a:rPr lang="ru-UA" smtClean="0"/>
              <a:t>28.01.2026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EC8837-92D4-43EC-2853-270084D49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E22892-99C8-B007-E2E6-0391CBA8C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A72C-6328-5248-8F7E-2020E8575A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54876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EEC9A1-C649-E664-0BDC-A313127DC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782043B-5F5A-FD9F-28B4-DE03681A69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6D5E50-8657-6B3C-69B1-D80A578E46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472C-5CC8-7B4A-88EA-FCFF9723C0C4}" type="datetimeFigureOut">
              <a:rPr lang="ru-UA" smtClean="0"/>
              <a:t>28.01.2026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B3F186-903E-4B6F-BFC7-2B6BE457B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24F559-DFAA-3B25-3B2E-018478DE6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A72C-6328-5248-8F7E-2020E8575A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142707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DA7F903-0993-16B4-4ACD-15D52359A7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15A4D6D-93DF-7B4E-A99A-F9E6A98738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2D3835-53F8-D090-D3D1-F19E5F7AE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472C-5CC8-7B4A-88EA-FCFF9723C0C4}" type="datetimeFigureOut">
              <a:rPr lang="ru-UA" smtClean="0"/>
              <a:t>28.01.2026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3267646-F830-A24B-64FF-409A6843C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C79575-5F9F-FE04-893A-1AC801A68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A72C-6328-5248-8F7E-2020E8575A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2141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14916B-CC82-D579-04E6-0124FBA40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7BCE2E-25E4-CAAC-A89E-BF85809581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5C5C85-B327-CAB1-DA06-553B82924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472C-5CC8-7B4A-88EA-FCFF9723C0C4}" type="datetimeFigureOut">
              <a:rPr lang="ru-UA" smtClean="0"/>
              <a:t>28.01.2026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DE8B8E7-E17D-B708-4E2D-3A05C1DA1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78CC37-A874-0C0B-2721-6A883A02F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A72C-6328-5248-8F7E-2020E8575A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40444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F683F7-102D-F627-CF53-A1F592632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0DE78D0-9028-1226-208F-693AD198F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339A84-4F85-E974-1186-6369ED31A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472C-5CC8-7B4A-88EA-FCFF9723C0C4}" type="datetimeFigureOut">
              <a:rPr lang="ru-UA" smtClean="0"/>
              <a:t>28.01.2026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242B0F-FFA3-B609-8106-B984F8FA1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F165C0-E8A3-E4E3-BF06-2C27A49624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A72C-6328-5248-8F7E-2020E8575A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42857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0322E8-D732-DD80-E391-42EB31B7A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6502F2-2CD5-9DB1-2C6F-E8344A1364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32FDF07-690A-A9BF-C530-9944D2F86D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68E32B-9949-50C8-E9FD-369B756F0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472C-5CC8-7B4A-88EA-FCFF9723C0C4}" type="datetimeFigureOut">
              <a:rPr lang="ru-UA" smtClean="0"/>
              <a:t>28.01.2026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719C4D-28C0-AE34-8D4F-D9ED39777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48DCBCE-73B5-6F60-2A18-E79087696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A72C-6328-5248-8F7E-2020E8575A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32568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659A7E-404A-C979-261D-0F149E93C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A955E8-5E25-D5CF-448C-0AFA71DEF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F3752AF-7769-F146-B006-51200A49AE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0A3B85-8E1A-B243-022D-CFB1EEA5B8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ADA5E53-922B-023D-7729-9B13168689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8D5044E-6D35-89D5-70F3-953304571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472C-5CC8-7B4A-88EA-FCFF9723C0C4}" type="datetimeFigureOut">
              <a:rPr lang="ru-UA" smtClean="0"/>
              <a:t>28.01.2026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C6C771E-FA0D-AE09-DE17-CAFBDAF97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4054136-79F9-ECAB-1CDF-B8662D4F9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A72C-6328-5248-8F7E-2020E8575A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1967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C8C8F9-CEB8-AE2B-DA38-EB8E37F1E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A81372C-A901-320A-4D2A-77339F8F4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472C-5CC8-7B4A-88EA-FCFF9723C0C4}" type="datetimeFigureOut">
              <a:rPr lang="ru-UA" smtClean="0"/>
              <a:t>28.01.2026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F3B686A-A8B2-628A-5EB1-D5CC09930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1AD99C6-92FF-8FFC-D53B-F1A393A88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A72C-6328-5248-8F7E-2020E8575A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46920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928525D-1C30-EA21-53DD-72AA86E17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472C-5CC8-7B4A-88EA-FCFF9723C0C4}" type="datetimeFigureOut">
              <a:rPr lang="ru-UA" smtClean="0"/>
              <a:t>28.01.2026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FC0B962-A23B-494F-129B-CEA67057E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D9F23C-D95D-ADFA-A876-374330D7D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A72C-6328-5248-8F7E-2020E8575A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09940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C90A6A-A519-E1DE-0A56-FD838C3F4F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052CB4-ACDD-8EC5-85BD-A0AA7FDF0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F46D6C8-AE49-81BE-0CCD-A3E7F63365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6BE4C2C-D3C0-4CBB-7131-780B2BE67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472C-5CC8-7B4A-88EA-FCFF9723C0C4}" type="datetimeFigureOut">
              <a:rPr lang="ru-UA" smtClean="0"/>
              <a:t>28.01.2026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44DAD1-78AE-B72B-E0C0-04F11A34E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C4DCAE-C5F3-08E4-0D48-A05D0409F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A72C-6328-5248-8F7E-2020E8575A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97301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DF9399-4FAF-4C49-8FA8-B3694D5B7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B3DE873-A3A7-AD01-F5D0-8AECCE2269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988AD78-0361-00B7-78E8-B41A7B4EE5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477E4B5-C5E8-C59A-0138-1325DE8AE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3C472C-5CC8-7B4A-88EA-FCFF9723C0C4}" type="datetimeFigureOut">
              <a:rPr lang="ru-UA" smtClean="0"/>
              <a:t>28.01.2026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85100E-53D1-314E-A7E2-AB7177895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A66235-13DB-DE28-6614-EA4582FB8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A72C-6328-5248-8F7E-2020E8575A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7280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728798-5D71-2E88-2226-549879318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7DBB28B-5BDA-A84E-07A8-7F13A3C5D8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60F349-1E0A-D097-28AD-A00BF80902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43C472C-5CC8-7B4A-88EA-FCFF9723C0C4}" type="datetimeFigureOut">
              <a:rPr lang="ru-UA" smtClean="0"/>
              <a:t>28.01.2026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DE5D1AF-E0B0-A367-5784-33992CBCF4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42412F-8078-8C1C-1FFE-631ABC56FE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96A72C-6328-5248-8F7E-2020E8575A4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0493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картина, стул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3DBF2FA-1BD5-9FF8-2F3D-F29EE1EB1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174" y="0"/>
            <a:ext cx="12256370" cy="6892189"/>
          </a:xfrm>
          <a:prstGeom prst="rect">
            <a:avLst/>
          </a:prstGeom>
        </p:spPr>
      </p:pic>
      <p:sp>
        <p:nvSpPr>
          <p:cNvPr id="28" name="Куб 27">
            <a:extLst>
              <a:ext uri="{FF2B5EF4-FFF2-40B4-BE49-F238E27FC236}">
                <a16:creationId xmlns:a16="http://schemas.microsoft.com/office/drawing/2014/main" id="{16030064-FDCB-3480-E9EB-F7B86A2BD834}"/>
              </a:ext>
            </a:extLst>
          </p:cNvPr>
          <p:cNvSpPr/>
          <p:nvPr/>
        </p:nvSpPr>
        <p:spPr>
          <a:xfrm>
            <a:off x="2332880" y="5006280"/>
            <a:ext cx="1701404" cy="1702594"/>
          </a:xfrm>
          <a:prstGeom prst="cube">
            <a:avLst/>
          </a:prstGeom>
          <a:solidFill>
            <a:srgbClr val="389CF6"/>
          </a:solidFill>
          <a:ln>
            <a:noFill/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625" b="1" dirty="0">
                <a:solidFill>
                  <a:srgbClr val="002060"/>
                </a:solidFill>
                <a:latin typeface="Comic Sans MS" panose="030F0702030302020204" pitchFamily="66" charset="0"/>
              </a:rPr>
              <a:t>Н</a:t>
            </a:r>
          </a:p>
        </p:txBody>
      </p:sp>
      <p:sp>
        <p:nvSpPr>
          <p:cNvPr id="26" name="Куб 25">
            <a:extLst>
              <a:ext uri="{FF2B5EF4-FFF2-40B4-BE49-F238E27FC236}">
                <a16:creationId xmlns:a16="http://schemas.microsoft.com/office/drawing/2014/main" id="{EDABA7B3-AD81-720F-680B-BE6B3EC1B67C}"/>
              </a:ext>
            </a:extLst>
          </p:cNvPr>
          <p:cNvSpPr/>
          <p:nvPr/>
        </p:nvSpPr>
        <p:spPr>
          <a:xfrm>
            <a:off x="7332764" y="4753655"/>
            <a:ext cx="1702594" cy="1701403"/>
          </a:xfrm>
          <a:prstGeom prst="cube">
            <a:avLst/>
          </a:prstGeom>
          <a:solidFill>
            <a:srgbClr val="F638DF"/>
          </a:solidFill>
          <a:ln>
            <a:noFill/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625" b="1" dirty="0">
                <a:latin typeface="Comic Sans MS" panose="030F0702030302020204" pitchFamily="66" charset="0"/>
              </a:rPr>
              <a:t>А</a:t>
            </a:r>
          </a:p>
        </p:txBody>
      </p:sp>
      <p:pic>
        <p:nvPicPr>
          <p:cNvPr id="16398" name="Picture 4">
            <a:extLst>
              <a:ext uri="{FF2B5EF4-FFF2-40B4-BE49-F238E27FC236}">
                <a16:creationId xmlns:a16="http://schemas.microsoft.com/office/drawing/2014/main" id="{02223A6F-78DD-1A19-B487-9D6FC5F4B9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l="611" r="908"/>
          <a:stretch>
            <a:fillRect/>
          </a:stretch>
        </p:blipFill>
        <p:spPr bwMode="auto">
          <a:xfrm>
            <a:off x="17138" y="3165386"/>
            <a:ext cx="1872994" cy="1901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A5E5C6A-0C0E-3E49-33C3-6671DE22A2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572" y="-53067"/>
            <a:ext cx="911920" cy="1000579"/>
          </a:xfrm>
          <a:prstGeom prst="rect">
            <a:avLst/>
          </a:prstGeom>
        </p:spPr>
      </p:pic>
      <p:pic>
        <p:nvPicPr>
          <p:cNvPr id="8" name="Рисунок 7" descr="Изображение выглядит как золото, бронза, духовые инструменты, аксессуар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147A833-64E5-7D61-32C4-25CACD0A99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2418" y="253815"/>
            <a:ext cx="3406129" cy="3443287"/>
          </a:xfrm>
          <a:prstGeom prst="rect">
            <a:avLst/>
          </a:prstGeom>
        </p:spPr>
      </p:pic>
      <p:sp>
        <p:nvSpPr>
          <p:cNvPr id="3" name="Куб 2">
            <a:extLst>
              <a:ext uri="{FF2B5EF4-FFF2-40B4-BE49-F238E27FC236}">
                <a16:creationId xmlns:a16="http://schemas.microsoft.com/office/drawing/2014/main" id="{DCF39626-8AB0-F40F-48B2-4D2E07F7C5DA}"/>
              </a:ext>
            </a:extLst>
          </p:cNvPr>
          <p:cNvSpPr/>
          <p:nvPr/>
        </p:nvSpPr>
        <p:spPr>
          <a:xfrm>
            <a:off x="2332880" y="3630513"/>
            <a:ext cx="1701404" cy="1702594"/>
          </a:xfrm>
          <a:prstGeom prst="cube">
            <a:avLst/>
          </a:prstGeom>
          <a:solidFill>
            <a:srgbClr val="389CF6"/>
          </a:solidFill>
          <a:ln>
            <a:noFill/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625" b="1" dirty="0">
                <a:solidFill>
                  <a:srgbClr val="002060"/>
                </a:solidFill>
                <a:latin typeface="Comic Sans MS" panose="030F0702030302020204" pitchFamily="66" charset="0"/>
              </a:rPr>
              <a:t>Н</a:t>
            </a:r>
          </a:p>
        </p:txBody>
      </p:sp>
      <p:sp>
        <p:nvSpPr>
          <p:cNvPr id="5" name="Куб 4">
            <a:extLst>
              <a:ext uri="{FF2B5EF4-FFF2-40B4-BE49-F238E27FC236}">
                <a16:creationId xmlns:a16="http://schemas.microsoft.com/office/drawing/2014/main" id="{774DEB47-5675-54A8-A25C-81B2B9109763}"/>
              </a:ext>
            </a:extLst>
          </p:cNvPr>
          <p:cNvSpPr/>
          <p:nvPr/>
        </p:nvSpPr>
        <p:spPr>
          <a:xfrm>
            <a:off x="5338202" y="5006280"/>
            <a:ext cx="1701404" cy="1702594"/>
          </a:xfrm>
          <a:prstGeom prst="cube">
            <a:avLst/>
          </a:prstGeom>
          <a:solidFill>
            <a:srgbClr val="389CF6"/>
          </a:solidFill>
          <a:ln>
            <a:noFill/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625" b="1" dirty="0">
                <a:solidFill>
                  <a:srgbClr val="002060"/>
                </a:solidFill>
                <a:latin typeface="Comic Sans MS" panose="030F0702030302020204" pitchFamily="66" charset="0"/>
              </a:rPr>
              <a:t>Н</a:t>
            </a:r>
          </a:p>
        </p:txBody>
      </p:sp>
      <p:sp>
        <p:nvSpPr>
          <p:cNvPr id="9" name="Куб 8">
            <a:extLst>
              <a:ext uri="{FF2B5EF4-FFF2-40B4-BE49-F238E27FC236}">
                <a16:creationId xmlns:a16="http://schemas.microsoft.com/office/drawing/2014/main" id="{6F125E90-E002-6639-4806-E4ED72386A2A}"/>
              </a:ext>
            </a:extLst>
          </p:cNvPr>
          <p:cNvSpPr/>
          <p:nvPr/>
        </p:nvSpPr>
        <p:spPr>
          <a:xfrm>
            <a:off x="2355368" y="2275771"/>
            <a:ext cx="1701404" cy="1702594"/>
          </a:xfrm>
          <a:prstGeom prst="cube">
            <a:avLst/>
          </a:prstGeom>
          <a:solidFill>
            <a:srgbClr val="389CF6"/>
          </a:solidFill>
          <a:ln>
            <a:noFill/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625" b="1" dirty="0">
                <a:solidFill>
                  <a:srgbClr val="002060"/>
                </a:solidFill>
                <a:latin typeface="Comic Sans MS" panose="030F0702030302020204" pitchFamily="66" charset="0"/>
              </a:rPr>
              <a:t>Н</a:t>
            </a:r>
          </a:p>
        </p:txBody>
      </p:sp>
      <p:sp>
        <p:nvSpPr>
          <p:cNvPr id="7" name="Куб 6">
            <a:extLst>
              <a:ext uri="{FF2B5EF4-FFF2-40B4-BE49-F238E27FC236}">
                <a16:creationId xmlns:a16="http://schemas.microsoft.com/office/drawing/2014/main" id="{D82C3BB6-9635-75BE-8C97-C6F1D059C0DA}"/>
              </a:ext>
            </a:extLst>
          </p:cNvPr>
          <p:cNvSpPr/>
          <p:nvPr/>
        </p:nvSpPr>
        <p:spPr>
          <a:xfrm>
            <a:off x="5484781" y="3630513"/>
            <a:ext cx="1701404" cy="1702594"/>
          </a:xfrm>
          <a:prstGeom prst="cube">
            <a:avLst/>
          </a:prstGeom>
          <a:solidFill>
            <a:srgbClr val="389CF6"/>
          </a:solidFill>
          <a:ln>
            <a:noFill/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625" b="1" dirty="0">
                <a:solidFill>
                  <a:srgbClr val="002060"/>
                </a:solidFill>
                <a:latin typeface="Comic Sans MS" panose="030F0702030302020204" pitchFamily="66" charset="0"/>
              </a:rPr>
              <a:t>Н</a:t>
            </a:r>
          </a:p>
        </p:txBody>
      </p:sp>
      <p:sp>
        <p:nvSpPr>
          <p:cNvPr id="15" name="Куб 14">
            <a:extLst>
              <a:ext uri="{FF2B5EF4-FFF2-40B4-BE49-F238E27FC236}">
                <a16:creationId xmlns:a16="http://schemas.microsoft.com/office/drawing/2014/main" id="{2F1572F0-5417-1696-DE44-485A0CA6322F}"/>
              </a:ext>
            </a:extLst>
          </p:cNvPr>
          <p:cNvSpPr/>
          <p:nvPr/>
        </p:nvSpPr>
        <p:spPr>
          <a:xfrm>
            <a:off x="7798000" y="3443287"/>
            <a:ext cx="1702594" cy="1702594"/>
          </a:xfrm>
          <a:prstGeom prst="cube">
            <a:avLst/>
          </a:prstGeom>
          <a:solidFill>
            <a:srgbClr val="F0553F"/>
          </a:solidFill>
          <a:ln>
            <a:noFill/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625" b="1" dirty="0">
                <a:latin typeface="Comic Sans MS" panose="030F0702030302020204" pitchFamily="66" charset="0"/>
              </a:rPr>
              <a:t>И</a:t>
            </a:r>
          </a:p>
        </p:txBody>
      </p:sp>
      <p:sp>
        <p:nvSpPr>
          <p:cNvPr id="2" name="Куб 1">
            <a:extLst>
              <a:ext uri="{FF2B5EF4-FFF2-40B4-BE49-F238E27FC236}">
                <a16:creationId xmlns:a16="http://schemas.microsoft.com/office/drawing/2014/main" id="{AE64851E-AD32-06DA-DF81-D40F55657F04}"/>
              </a:ext>
            </a:extLst>
          </p:cNvPr>
          <p:cNvSpPr/>
          <p:nvPr/>
        </p:nvSpPr>
        <p:spPr>
          <a:xfrm>
            <a:off x="8887273" y="4753655"/>
            <a:ext cx="1702594" cy="1701404"/>
          </a:xfrm>
          <a:prstGeom prst="cube">
            <a:avLst/>
          </a:prstGeom>
          <a:solidFill>
            <a:srgbClr val="389CF6"/>
          </a:solidFill>
          <a:ln>
            <a:noFill/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625" b="1" dirty="0">
                <a:latin typeface="Comic Sans MS" panose="030F0702030302020204" pitchFamily="66" charset="0"/>
              </a:rPr>
              <a:t>О</a:t>
            </a:r>
          </a:p>
        </p:txBody>
      </p:sp>
      <p:sp>
        <p:nvSpPr>
          <p:cNvPr id="23" name="Куб 22">
            <a:extLst>
              <a:ext uri="{FF2B5EF4-FFF2-40B4-BE49-F238E27FC236}">
                <a16:creationId xmlns:a16="http://schemas.microsoft.com/office/drawing/2014/main" id="{30AF49E1-5A1C-22CC-F914-4CB162442DB3}"/>
              </a:ext>
            </a:extLst>
          </p:cNvPr>
          <p:cNvSpPr/>
          <p:nvPr/>
        </p:nvSpPr>
        <p:spPr>
          <a:xfrm>
            <a:off x="10441782" y="4670823"/>
            <a:ext cx="1702594" cy="1702594"/>
          </a:xfrm>
          <a:prstGeom prst="cube">
            <a:avLst/>
          </a:prstGeom>
          <a:solidFill>
            <a:srgbClr val="92D050"/>
          </a:solidFill>
          <a:ln>
            <a:noFill/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625" b="1" dirty="0">
                <a:latin typeface="Comic Sans MS" panose="030F0702030302020204" pitchFamily="66" charset="0"/>
              </a:rPr>
              <a:t>У</a:t>
            </a:r>
          </a:p>
        </p:txBody>
      </p:sp>
      <p:sp>
        <p:nvSpPr>
          <p:cNvPr id="22" name="Куб 21">
            <a:extLst>
              <a:ext uri="{FF2B5EF4-FFF2-40B4-BE49-F238E27FC236}">
                <a16:creationId xmlns:a16="http://schemas.microsoft.com/office/drawing/2014/main" id="{3F965633-F7A6-05C6-EEAA-DC410E6B8364}"/>
              </a:ext>
            </a:extLst>
          </p:cNvPr>
          <p:cNvSpPr/>
          <p:nvPr/>
        </p:nvSpPr>
        <p:spPr>
          <a:xfrm>
            <a:off x="9669661" y="3364706"/>
            <a:ext cx="1702594" cy="1702594"/>
          </a:xfrm>
          <a:prstGeom prst="cub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glow rad="1270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625" b="1" dirty="0">
                <a:latin typeface="Comic Sans MS" panose="030F0702030302020204" pitchFamily="66" charset="0"/>
              </a:rPr>
              <a:t>І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3.7037E-7 L -0.30989 0.031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5" y="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-0.34037 0.0229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18" y="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7 L -0.42383 -0.3645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98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2.59259E-6 L -0.30911 0.0518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56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33333E-6 L -0.23463 0.0388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32" y="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6" grpId="0" animBg="1"/>
      <p:bldP spid="3" grpId="0" animBg="1"/>
      <p:bldP spid="5" grpId="0" animBg="1"/>
      <p:bldP spid="9" grpId="0" animBg="1"/>
      <p:bldP spid="7" grpId="0" animBg="1"/>
      <p:bldP spid="15" grpId="0" animBg="1"/>
      <p:bldP spid="2" grpId="0" animBg="1"/>
      <p:bldP spid="23" grpId="0" animBg="1"/>
      <p:bldP spid="2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EC80EE7-B8B3-4572-8279-662D579E80AB}"/>
</file>

<file path=customXml/itemProps2.xml><?xml version="1.0" encoding="utf-8"?>
<ds:datastoreItem xmlns:ds="http://schemas.openxmlformats.org/officeDocument/2006/customXml" ds:itemID="{16F3D7B7-4D88-4DE1-98FA-5D892FA02487}"/>
</file>

<file path=customXml/itemProps3.xml><?xml version="1.0" encoding="utf-8"?>
<ds:datastoreItem xmlns:ds="http://schemas.openxmlformats.org/officeDocument/2006/customXml" ds:itemID="{54DCF2B6-C15A-4FB8-984B-D2FC648796B7}"/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10</Words>
  <Application>Microsoft Macintosh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Comic Sans MS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Аліна Макарова</dc:creator>
  <cp:lastModifiedBy>Аліна Макарова</cp:lastModifiedBy>
  <cp:revision>4</cp:revision>
  <dcterms:created xsi:type="dcterms:W3CDTF">2026-01-10T18:10:15Z</dcterms:created>
  <dcterms:modified xsi:type="dcterms:W3CDTF">2026-01-28T18:45:59Z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