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2035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727198" y="177799"/>
            <a:ext cx="5257801" cy="513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0256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532049"/>
            <a:ext cx="7036589" cy="1253068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819883" y="5574302"/>
            <a:ext cx="661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школьника на столе шмель.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732881" y="5496863"/>
            <a:ext cx="6946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Над школьником летает шмель.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255927" y="5818095"/>
            <a:ext cx="725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У школьника есть шоколад.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627844" y="5873641"/>
            <a:ext cx="648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планшета шахматы.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1001444" y="5882654"/>
            <a:ext cx="597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шкафу лежит шмель.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1459727" y="5596641"/>
            <a:ext cx="516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 играет на планшете.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1316608" y="5591669"/>
            <a:ext cx="596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 на уроке в школе.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716950" y="5845066"/>
            <a:ext cx="63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 строит башню.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015799" y="1142031"/>
            <a:ext cx="2237420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133176" y="3677716"/>
            <a:ext cx="2224508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5561922" y="1103675"/>
            <a:ext cx="2237420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769" y="1234543"/>
            <a:ext cx="1181733" cy="104711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5248" y="3665794"/>
            <a:ext cx="128484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120" y="1131289"/>
            <a:ext cx="1283852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118084" y="2657387"/>
            <a:ext cx="4260510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ШО  БЕ  КО  НУ  КА  ЛАД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4739471" y="2657387"/>
            <a:ext cx="4604420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ЖАС  ША  МИН  ХМА  ЗА  ТЫ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1586382" y="5175620"/>
            <a:ext cx="495014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  ИН  ПЛАН  ВУ  ШЕТ  ЖИР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>
            <a:cxnSpLocks/>
          </p:cNvCxnSpPr>
          <p:nvPr/>
        </p:nvCxnSpPr>
        <p:spPr>
          <a:xfrm>
            <a:off x="1161021" y="2670842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0798" y="2632689"/>
            <a:ext cx="489820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8110" y="2643932"/>
            <a:ext cx="489820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2774" y="2657387"/>
            <a:ext cx="489820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0943" y="2643932"/>
            <a:ext cx="489820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8726" y="2657387"/>
            <a:ext cx="489820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3229" y="5168375"/>
            <a:ext cx="489820" cy="59746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7F31C0A-899D-4A4B-263C-DD81F711C9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4986" y="5168375"/>
            <a:ext cx="489820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5652" y="5173507"/>
            <a:ext cx="489820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5211" y="5172907"/>
            <a:ext cx="489820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95" y="540763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4BE1EBF-8DB7-40D9-842C-861A2C49DA55}"/>
</file>

<file path=customXml/itemProps2.xml><?xml version="1.0" encoding="utf-8"?>
<ds:datastoreItem xmlns:ds="http://schemas.openxmlformats.org/officeDocument/2006/customXml" ds:itemID="{9D2FDBAF-B469-4277-9BEC-B2F8E82CE2DA}"/>
</file>

<file path=customXml/itemProps3.xml><?xml version="1.0" encoding="utf-8"?>
<ds:datastoreItem xmlns:ds="http://schemas.openxmlformats.org/officeDocument/2006/customXml" ds:itemID="{DC228E58-2488-4D59-8CD5-AA47ED529674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58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2026-01-28T10:48:53Z</dcterms:created>
  <dcterms:modified xsi:type="dcterms:W3CDTF">2026-01-28T17:59:30Z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