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727198" y="177799"/>
            <a:ext cx="5257801" cy="513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0256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532049"/>
            <a:ext cx="7036589" cy="1253068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819883" y="5574302"/>
            <a:ext cx="661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Художница рисует жука и жасмин.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205493" y="5798183"/>
            <a:ext cx="551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Жираф ест ежевику.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231717" y="5798183"/>
            <a:ext cx="725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Над жирафом висит инжир.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682433" y="5851300"/>
            <a:ext cx="64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жасмина сидит жук.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441743" y="5828960"/>
            <a:ext cx="694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Художница сорвала жасмин.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944322" y="5551960"/>
            <a:ext cx="670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художницы стоит жираф.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019154" y="5871211"/>
            <a:ext cx="596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Жук собирает ежевику.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626337" y="5859737"/>
            <a:ext cx="63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Художник ест крыжовник.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973122" y="54057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090500" y="3076263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519245" y="502222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1093" y="560956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572" y="3064341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44" y="529836"/>
            <a:ext cx="1294334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75407" y="2055934"/>
            <a:ext cx="4295295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  ЖЕ  БЕ  ВИ  КО  КА  НИ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988271" y="2042479"/>
            <a:ext cx="4295295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ЖАС  ПИ  МИН  РУ  ЗА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1848700" y="4586275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  ИН  АР  ВУ  БУЗ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330566" y="2053065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6681" y="2062882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8934" y="2022968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5120" y="2042479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231" y="2022968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0399" y="2022968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1614" y="4597398"/>
            <a:ext cx="493819" cy="5974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F31C0A-899D-4A4B-263C-DD81F711C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6877" y="458102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2975" y="4572054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2851" y="4601939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393758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B31737-5D4B-45B0-BBA4-CF2BC602B2F8}"/>
</file>

<file path=customXml/itemProps2.xml><?xml version="1.0" encoding="utf-8"?>
<ds:datastoreItem xmlns:ds="http://schemas.openxmlformats.org/officeDocument/2006/customXml" ds:itemID="{D8FB1C83-E27C-455B-9B0C-A37619CD11C7}"/>
</file>

<file path=customXml/itemProps3.xml><?xml version="1.0" encoding="utf-8"?>
<ds:datastoreItem xmlns:ds="http://schemas.openxmlformats.org/officeDocument/2006/customXml" ds:itemID="{19C7DB3E-D2B6-4F61-BF55-2B4B792DF8E7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55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2026-01-28T10:48:53Z</dcterms:created>
  <dcterms:modified xsi:type="dcterms:W3CDTF">2026-01-28T17:41:04Z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