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BD05A-053B-E5AE-6C3D-AB98DC3B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ACC79-E00A-1716-5F9C-DED3BCA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4916B-34CF-1570-F1ED-3D1F1358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CED75-C7EC-7DC9-F98C-4C2D4E7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68A6F-651C-CD75-3123-6C1F9B4E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FEEF-2BFA-03EF-DC2D-BD0A971C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8A8F7E-CC14-17F7-4AA0-E82104647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1CAF-A538-CA2C-4431-8D90BA7D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6CFD2-194E-7835-A9EC-94C14F96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594FF-68E5-27D4-88E6-CA246DF7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3178F9-E5C4-83D5-038F-4B4450D6A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2360BC-6A3B-C2F6-4A23-4D8135EBD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D763A-8F0D-54BE-3CC4-B59E428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03840-B33B-A80B-C721-36D3AC15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3645B-5A1B-811A-A082-455F2A46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DBF43-4E55-A03C-C307-6FDBBA52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34266-853E-E6A1-60D3-EB7B9C35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A5817-0F4B-4820-67DD-019552C9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1A456-1FD1-AB91-41AD-67F40B6A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85428-6A4B-2B22-C82E-8900DCF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6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21A7F-1FA5-1E53-F752-5EF960C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61358-BDF3-FC20-3FD4-695412F8F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205F5-965D-21FC-4E1B-5DADCE5B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83AA6-BC80-2AC0-5A8B-838F278B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83B18-36D6-DE64-F3E8-54A32F5C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3968-7BE7-3026-82F5-1FAE6AE7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1E375-7F5A-96A1-B213-BF5D41B6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107F4-9640-FB8C-D4AC-8C55DD5A2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2BDFE-D61E-5765-DA36-D3650288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F10CE-99BF-66D2-C4F2-98012032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1299E-B741-4B8F-7F53-2D5C34F6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B3D3-8C0B-7947-8D97-6406A632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A2497-6C5D-48F7-BBD4-F57251D7C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8B0D6-A03C-9639-C82B-7D9EE6BC8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BC78C-A3B8-07CD-975D-42A3D8171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F16AD7-29C6-14BD-DD31-31B9D7D8D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0CE0A-7B15-2933-0651-74B07F6C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1F51AD-8B1A-0E96-3837-18DB4D00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4BF03-1667-6066-6F62-997A5202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39FFC-B816-4A37-6D18-CEA0D4B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E0160C-8000-D722-56E3-E2EDFEC1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C20C39-D638-915B-64D4-8D86291C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DB420-93B8-8307-0538-A87D9093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7CA26-0780-BC69-389D-58EA681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5D378B-80D1-1C13-3427-9ACB491B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EAAA37-9E51-3A63-5C15-87F97EE4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6EB0-077D-A8EE-6521-339F4F7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51C19-2233-6F62-DD7A-B94F385E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36A09-22BF-5CC8-49D5-9A1CD01B8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91ADF-5258-D74C-F73A-D6AAD5E0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4FC39-9A1A-4AB6-1F24-FF8BA1E3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92BED-39C7-182A-97F3-2399E74F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FCADF-C314-A4A0-210A-4746D6D3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97BE6-B931-BABE-471F-9E9E6197D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73C2A-EA29-CDB7-D579-E9A5FC734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1A1D37-F2B9-383A-9E69-C754FE79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B9E3A-866E-68B0-A59E-22464703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D72511-0C6B-CA46-EE94-3BF7246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5B73-056E-A9ED-8CB6-8050C699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82F06-1C72-9DFD-5A02-AF62E4B6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D3F4B-9468-0EF6-84F7-A17BD2BE5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02474-6A75-44B5-921E-D54650E37962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D04DC-35F6-175E-D036-25FFDBBDF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8088C-B660-76A5-3C55-66D81A45A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CA5794F9-9DCE-209A-934A-36A6CB304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-308211" y="-176981"/>
            <a:ext cx="12814901" cy="7207046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27FC2C-C1E7-C66E-D2BE-3949C48C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79" y="4128463"/>
            <a:ext cx="2287666" cy="228766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2515CB3-5F05-E096-6471-40BFEADBA47A}"/>
              </a:ext>
            </a:extLst>
          </p:cNvPr>
          <p:cNvGrpSpPr/>
          <p:nvPr/>
        </p:nvGrpSpPr>
        <p:grpSpPr>
          <a:xfrm>
            <a:off x="476399" y="604961"/>
            <a:ext cx="4441722" cy="4441722"/>
            <a:chOff x="3171382" y="326923"/>
            <a:chExt cx="4441722" cy="4441722"/>
          </a:xfrm>
        </p:grpSpPr>
        <p:pic>
          <p:nvPicPr>
            <p:cNvPr id="9" name="Рисунок 8" descr="Изображение выглядит как рисунок, книга, мебель, ко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C97D6D8-AA78-55C5-BBD0-EAB3842A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382" y="326923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Прямоугольник: скругленные углы 6">
              <a:extLst>
                <a:ext uri="{FF2B5EF4-FFF2-40B4-BE49-F238E27FC236}">
                  <a16:creationId xmlns:a16="http://schemas.microsoft.com/office/drawing/2014/main" id="{474AF56C-CF03-95C6-9086-CAC578AB8451}"/>
                </a:ext>
              </a:extLst>
            </p:cNvPr>
            <p:cNvSpPr/>
            <p:nvPr/>
          </p:nvSpPr>
          <p:spPr>
            <a:xfrm>
              <a:off x="3652696" y="526578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Кот … на диване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: скругленные углы 6">
            <a:extLst>
              <a:ext uri="{FF2B5EF4-FFF2-40B4-BE49-F238E27FC236}">
                <a16:creationId xmlns:a16="http://schemas.microsoft.com/office/drawing/2014/main" id="{EACADAEE-D385-69AA-E77F-1661DC4281AF}"/>
              </a:ext>
            </a:extLst>
          </p:cNvPr>
          <p:cNvSpPr/>
          <p:nvPr/>
        </p:nvSpPr>
        <p:spPr>
          <a:xfrm>
            <a:off x="6096000" y="1024474"/>
            <a:ext cx="2148346" cy="10241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6">
            <a:extLst>
              <a:ext uri="{FF2B5EF4-FFF2-40B4-BE49-F238E27FC236}">
                <a16:creationId xmlns:a16="http://schemas.microsoft.com/office/drawing/2014/main" id="{924FBFA2-BD18-4DA8-3711-F20AC4FF043C}"/>
              </a:ext>
            </a:extLst>
          </p:cNvPr>
          <p:cNvSpPr/>
          <p:nvPr/>
        </p:nvSpPr>
        <p:spPr>
          <a:xfrm>
            <a:off x="6096000" y="3428359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играет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D4B8FF44-5B82-B878-8649-61973BC3A1F9}"/>
              </a:ext>
            </a:extLst>
          </p:cNvPr>
          <p:cNvSpPr/>
          <p:nvPr/>
        </p:nvSpPr>
        <p:spPr>
          <a:xfrm>
            <a:off x="6095999" y="3428358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ловит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0EE504-DEFF-01D1-7429-50F8B8D3986E}"/>
              </a:ext>
            </a:extLst>
          </p:cNvPr>
          <p:cNvGrpSpPr/>
          <p:nvPr/>
        </p:nvGrpSpPr>
        <p:grpSpPr>
          <a:xfrm>
            <a:off x="489655" y="604961"/>
            <a:ext cx="4441722" cy="4441722"/>
            <a:chOff x="489655" y="604961"/>
            <a:chExt cx="4441722" cy="4441722"/>
          </a:xfrm>
        </p:grpSpPr>
        <p:pic>
          <p:nvPicPr>
            <p:cNvPr id="3" name="Рисунок 2" descr="Изображение выглядит как мультфильм, Мультфильм, графическая вставка, рисунок">
              <a:extLst>
                <a:ext uri="{FF2B5EF4-FFF2-40B4-BE49-F238E27FC236}">
                  <a16:creationId xmlns:a16="http://schemas.microsoft.com/office/drawing/2014/main" id="{7997AE84-E30E-557A-51CC-91864C281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55" y="604961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Прямоугольник: скругленные углы 6">
              <a:extLst>
                <a:ext uri="{FF2B5EF4-FFF2-40B4-BE49-F238E27FC236}">
                  <a16:creationId xmlns:a16="http://schemas.microsoft.com/office/drawing/2014/main" id="{55EAB963-9F9A-4C9B-F2FE-3DDC7D0A43B0}"/>
                </a:ext>
              </a:extLst>
            </p:cNvPr>
            <p:cNvSpPr/>
            <p:nvPr/>
          </p:nvSpPr>
          <p:spPr>
            <a:xfrm>
              <a:off x="909518" y="803334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Мальчик … рыбу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5F744B79-0582-FD80-40AF-0A357A2242CC}"/>
              </a:ext>
            </a:extLst>
          </p:cNvPr>
          <p:cNvSpPr/>
          <p:nvPr/>
        </p:nvSpPr>
        <p:spPr>
          <a:xfrm>
            <a:off x="6082744" y="97252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ищет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5BAC5EF-ED60-393A-A9B2-099A779DFBB1}"/>
              </a:ext>
            </a:extLst>
          </p:cNvPr>
          <p:cNvGrpSpPr/>
          <p:nvPr/>
        </p:nvGrpSpPr>
        <p:grpSpPr>
          <a:xfrm>
            <a:off x="488131" y="603679"/>
            <a:ext cx="4441722" cy="4441722"/>
            <a:chOff x="488131" y="603679"/>
            <a:chExt cx="4441722" cy="4441722"/>
          </a:xfrm>
        </p:grpSpPr>
        <p:pic>
          <p:nvPicPr>
            <p:cNvPr id="19" name="Рисунок 18" descr="Изображение выглядит как транспортное средство, Наземный транспорт, машина, мультфильм">
              <a:extLst>
                <a:ext uri="{FF2B5EF4-FFF2-40B4-BE49-F238E27FC236}">
                  <a16:creationId xmlns:a16="http://schemas.microsoft.com/office/drawing/2014/main" id="{1DDDA659-D32F-8580-4D49-AA03CBA9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31" y="603679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Прямоугольник: скругленные углы 6">
              <a:extLst>
                <a:ext uri="{FF2B5EF4-FFF2-40B4-BE49-F238E27FC236}">
                  <a16:creationId xmlns:a16="http://schemas.microsoft.com/office/drawing/2014/main" id="{3510C868-415B-E0CE-C650-CF386AA0BC49}"/>
                </a:ext>
              </a:extLst>
            </p:cNvPr>
            <p:cNvSpPr/>
            <p:nvPr/>
          </p:nvSpPr>
          <p:spPr>
            <a:xfrm>
              <a:off x="933365" y="4112425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Папа … машину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FA2346EE-78EE-FE65-3807-B32FE222B147}"/>
              </a:ext>
            </a:extLst>
          </p:cNvPr>
          <p:cNvSpPr/>
          <p:nvPr/>
        </p:nvSpPr>
        <p:spPr>
          <a:xfrm>
            <a:off x="6095999" y="342707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чинит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18DF2AE8-6A67-93E5-4E75-EAAC47C7081B}"/>
              </a:ext>
            </a:extLst>
          </p:cNvPr>
          <p:cNvSpPr/>
          <p:nvPr/>
        </p:nvSpPr>
        <p:spPr>
          <a:xfrm>
            <a:off x="6082743" y="97252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смотрит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E0359E9-AB72-B9EF-BEBF-1FC9D1C4EE72}"/>
              </a:ext>
            </a:extLst>
          </p:cNvPr>
          <p:cNvGrpSpPr/>
          <p:nvPr/>
        </p:nvGrpSpPr>
        <p:grpSpPr>
          <a:xfrm>
            <a:off x="476399" y="609131"/>
            <a:ext cx="4474603" cy="4436270"/>
            <a:chOff x="476399" y="609131"/>
            <a:chExt cx="4474603" cy="4436270"/>
          </a:xfrm>
        </p:grpSpPr>
        <p:pic>
          <p:nvPicPr>
            <p:cNvPr id="25" name="Рисунок 24" descr="Изображение выглядит как ванна, рисунок, мультфильм, иллюстрация">
              <a:extLst>
                <a:ext uri="{FF2B5EF4-FFF2-40B4-BE49-F238E27FC236}">
                  <a16:creationId xmlns:a16="http://schemas.microsoft.com/office/drawing/2014/main" id="{717BC612-0863-4B84-E9F5-74373D1A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99" y="609131"/>
              <a:ext cx="4474603" cy="44362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Прямоугольник: скругленные углы 6">
              <a:extLst>
                <a:ext uri="{FF2B5EF4-FFF2-40B4-BE49-F238E27FC236}">
                  <a16:creationId xmlns:a16="http://schemas.microsoft.com/office/drawing/2014/main" id="{9A1FBA89-BDAC-2217-B066-7C576754A1B8}"/>
                </a:ext>
              </a:extLst>
            </p:cNvPr>
            <p:cNvSpPr/>
            <p:nvPr/>
          </p:nvSpPr>
          <p:spPr>
            <a:xfrm>
              <a:off x="836518" y="4112425"/>
              <a:ext cx="3721482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Девочка … собаку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25E71C78-9AD4-6E63-1B56-037B0328FD76}"/>
              </a:ext>
            </a:extLst>
          </p:cNvPr>
          <p:cNvSpPr/>
          <p:nvPr/>
        </p:nvSpPr>
        <p:spPr>
          <a:xfrm>
            <a:off x="6095999" y="971244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купает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1421B74B-1B00-99D8-77C5-45F66E967C19}"/>
              </a:ext>
            </a:extLst>
          </p:cNvPr>
          <p:cNvSpPr/>
          <p:nvPr/>
        </p:nvSpPr>
        <p:spPr>
          <a:xfrm>
            <a:off x="6094475" y="342707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обнимает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8ABC85E-DF6D-EF8E-14B2-B3F2EC27F510}"/>
              </a:ext>
            </a:extLst>
          </p:cNvPr>
          <p:cNvGrpSpPr/>
          <p:nvPr/>
        </p:nvGrpSpPr>
        <p:grpSpPr>
          <a:xfrm>
            <a:off x="499721" y="602397"/>
            <a:ext cx="4430132" cy="4430132"/>
            <a:chOff x="499721" y="602397"/>
            <a:chExt cx="4430132" cy="4430132"/>
          </a:xfrm>
        </p:grpSpPr>
        <p:pic>
          <p:nvPicPr>
            <p:cNvPr id="31" name="Рисунок 30" descr="Изображение выглядит как мебель, книга, книжный шкаф, Человеческое лицо">
              <a:extLst>
                <a:ext uri="{FF2B5EF4-FFF2-40B4-BE49-F238E27FC236}">
                  <a16:creationId xmlns:a16="http://schemas.microsoft.com/office/drawing/2014/main" id="{71A65CB6-D6C9-10CC-D62D-F08F7E87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21" y="602397"/>
              <a:ext cx="4430132" cy="44301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Прямоугольник: скругленные углы 6">
              <a:extLst>
                <a:ext uri="{FF2B5EF4-FFF2-40B4-BE49-F238E27FC236}">
                  <a16:creationId xmlns:a16="http://schemas.microsoft.com/office/drawing/2014/main" id="{2183ED21-A070-868A-5B79-AC80CFE14CCA}"/>
                </a:ext>
              </a:extLst>
            </p:cNvPr>
            <p:cNvSpPr/>
            <p:nvPr/>
          </p:nvSpPr>
          <p:spPr>
            <a:xfrm>
              <a:off x="988210" y="809770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Девочка … книгу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76E5990C-509F-27E4-8B08-9E4858211918}"/>
              </a:ext>
            </a:extLst>
          </p:cNvPr>
          <p:cNvSpPr/>
          <p:nvPr/>
        </p:nvSpPr>
        <p:spPr>
          <a:xfrm>
            <a:off x="6082743" y="3427075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C19E52F3-38B1-8E89-28F4-133236E037BB}"/>
              </a:ext>
            </a:extLst>
          </p:cNvPr>
          <p:cNvSpPr/>
          <p:nvPr/>
        </p:nvSpPr>
        <p:spPr>
          <a:xfrm>
            <a:off x="6109254" y="978962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рисует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5D3B05-F6E4-ECC4-743C-F32B9A8E73ED}"/>
              </a:ext>
            </a:extLst>
          </p:cNvPr>
          <p:cNvGrpSpPr/>
          <p:nvPr/>
        </p:nvGrpSpPr>
        <p:grpSpPr>
          <a:xfrm>
            <a:off x="476398" y="590807"/>
            <a:ext cx="4489717" cy="4441722"/>
            <a:chOff x="476398" y="590807"/>
            <a:chExt cx="4489717" cy="4441722"/>
          </a:xfrm>
        </p:grpSpPr>
        <p:pic>
          <p:nvPicPr>
            <p:cNvPr id="37" name="Рисунок 36" descr="Изображение выглядит как кролик, рисунок, графическая вставка, млекопитающее">
              <a:extLst>
                <a:ext uri="{FF2B5EF4-FFF2-40B4-BE49-F238E27FC236}">
                  <a16:creationId xmlns:a16="http://schemas.microsoft.com/office/drawing/2014/main" id="{9560445F-BF3E-C391-24CC-DC6DB539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98" y="590807"/>
              <a:ext cx="4489717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Прямоугольник: скругленные углы 6">
              <a:extLst>
                <a:ext uri="{FF2B5EF4-FFF2-40B4-BE49-F238E27FC236}">
                  <a16:creationId xmlns:a16="http://schemas.microsoft.com/office/drawing/2014/main" id="{D9156ED9-97B0-F1A6-0524-1CF5AC03C19B}"/>
                </a:ext>
              </a:extLst>
            </p:cNvPr>
            <p:cNvSpPr/>
            <p:nvPr/>
          </p:nvSpPr>
          <p:spPr>
            <a:xfrm>
              <a:off x="992595" y="3868166"/>
              <a:ext cx="3447671" cy="97621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Зайчик … через кусты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8019AFA9-AAE0-D169-CD67-850ED606DD5A}"/>
              </a:ext>
            </a:extLst>
          </p:cNvPr>
          <p:cNvSpPr/>
          <p:nvPr/>
        </p:nvSpPr>
        <p:spPr>
          <a:xfrm>
            <a:off x="6109254" y="3433511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прыгает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1610790D-818B-7806-C279-206977CA1714}"/>
              </a:ext>
            </a:extLst>
          </p:cNvPr>
          <p:cNvSpPr/>
          <p:nvPr/>
        </p:nvSpPr>
        <p:spPr>
          <a:xfrm>
            <a:off x="6089370" y="984114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смотрит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2DB2698-759B-4091-E84F-C67A7751A3DE}"/>
              </a:ext>
            </a:extLst>
          </p:cNvPr>
          <p:cNvGrpSpPr/>
          <p:nvPr/>
        </p:nvGrpSpPr>
        <p:grpSpPr>
          <a:xfrm>
            <a:off x="488131" y="590807"/>
            <a:ext cx="4469497" cy="4469497"/>
            <a:chOff x="488131" y="590807"/>
            <a:chExt cx="4469497" cy="4469497"/>
          </a:xfrm>
        </p:grpSpPr>
        <p:pic>
          <p:nvPicPr>
            <p:cNvPr id="43" name="Рисунок 42" descr="Изображение выглядит как человек, Мультфильм, мальчик, рисунок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3B2EE30-99B7-2C8B-1F0F-E3EB4FB0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31" y="590807"/>
              <a:ext cx="4469497" cy="4469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id="{C9E664B4-E2A4-F783-2AAD-94B6140564B3}"/>
                </a:ext>
              </a:extLst>
            </p:cNvPr>
            <p:cNvSpPr/>
            <p:nvPr/>
          </p:nvSpPr>
          <p:spPr>
            <a:xfrm>
              <a:off x="943431" y="4056454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Дети … в мяч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Прямоугольник: скругленные углы 6">
            <a:extLst>
              <a:ext uri="{FF2B5EF4-FFF2-40B4-BE49-F238E27FC236}">
                <a16:creationId xmlns:a16="http://schemas.microsoft.com/office/drawing/2014/main" id="{02E64B5F-F78A-1CE6-61F1-A99C1360EBBA}"/>
              </a:ext>
            </a:extLst>
          </p:cNvPr>
          <p:cNvSpPr/>
          <p:nvPr/>
        </p:nvSpPr>
        <p:spPr>
          <a:xfrm>
            <a:off x="6107730" y="3427075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бегают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6">
            <a:extLst>
              <a:ext uri="{FF2B5EF4-FFF2-40B4-BE49-F238E27FC236}">
                <a16:creationId xmlns:a16="http://schemas.microsoft.com/office/drawing/2014/main" id="{5A39A879-468D-C846-3122-2C3B8A964ED2}"/>
              </a:ext>
            </a:extLst>
          </p:cNvPr>
          <p:cNvSpPr/>
          <p:nvPr/>
        </p:nvSpPr>
        <p:spPr>
          <a:xfrm>
            <a:off x="6102626" y="978961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играют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68278F9-EE14-FC12-1923-5244C02F8DD6}"/>
              </a:ext>
            </a:extLst>
          </p:cNvPr>
          <p:cNvGrpSpPr/>
          <p:nvPr/>
        </p:nvGrpSpPr>
        <p:grpSpPr>
          <a:xfrm>
            <a:off x="461619" y="570742"/>
            <a:ext cx="4502635" cy="4461787"/>
            <a:chOff x="461619" y="570742"/>
            <a:chExt cx="4502635" cy="4461787"/>
          </a:xfrm>
        </p:grpSpPr>
        <p:pic>
          <p:nvPicPr>
            <p:cNvPr id="49" name="Рисунок 48" descr="Изображение выглядит как одежда, мебель, рисунок, человек">
              <a:extLst>
                <a:ext uri="{FF2B5EF4-FFF2-40B4-BE49-F238E27FC236}">
                  <a16:creationId xmlns:a16="http://schemas.microsoft.com/office/drawing/2014/main" id="{C769DE21-9E9C-61AD-6CAE-207C30BD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9" y="570742"/>
              <a:ext cx="4502635" cy="4461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id="{39A29A7F-1AD5-3CF1-E3F5-AE35D5C621F2}"/>
                </a:ext>
              </a:extLst>
            </p:cNvPr>
            <p:cNvSpPr/>
            <p:nvPr/>
          </p:nvSpPr>
          <p:spPr>
            <a:xfrm>
              <a:off x="628973" y="4050018"/>
              <a:ext cx="4201146" cy="7384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Художник … картину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: скругленные углы 6">
            <a:extLst>
              <a:ext uri="{FF2B5EF4-FFF2-40B4-BE49-F238E27FC236}">
                <a16:creationId xmlns:a16="http://schemas.microsoft.com/office/drawing/2014/main" id="{CCD48DC1-890A-BEDD-B20E-DDC05174E64B}"/>
              </a:ext>
            </a:extLst>
          </p:cNvPr>
          <p:cNvSpPr/>
          <p:nvPr/>
        </p:nvSpPr>
        <p:spPr>
          <a:xfrm>
            <a:off x="6107393" y="343994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крутит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94B04E59-EE79-D314-C0CC-ADA0D9161D11}"/>
              </a:ext>
            </a:extLst>
          </p:cNvPr>
          <p:cNvSpPr/>
          <p:nvPr/>
        </p:nvSpPr>
        <p:spPr>
          <a:xfrm>
            <a:off x="6102626" y="984113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рисует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387DD15-AB53-EF2B-CF8B-9E451E5F79A8}"/>
              </a:ext>
            </a:extLst>
          </p:cNvPr>
          <p:cNvGrpSpPr/>
          <p:nvPr/>
        </p:nvGrpSpPr>
        <p:grpSpPr>
          <a:xfrm>
            <a:off x="461619" y="570742"/>
            <a:ext cx="4496009" cy="4461787"/>
            <a:chOff x="461619" y="570742"/>
            <a:chExt cx="4496009" cy="4461787"/>
          </a:xfrm>
        </p:grpSpPr>
        <p:pic>
          <p:nvPicPr>
            <p:cNvPr id="55" name="Рисунок 54" descr="Изображение выглядит как собака, рисунок, Мультфильм, мультфильм">
              <a:extLst>
                <a:ext uri="{FF2B5EF4-FFF2-40B4-BE49-F238E27FC236}">
                  <a16:creationId xmlns:a16="http://schemas.microsoft.com/office/drawing/2014/main" id="{437715BD-8549-F5F6-1B06-DA60B122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9" y="570742"/>
              <a:ext cx="4496009" cy="4461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6" name="Прямоугольник: скругленные углы 6">
              <a:extLst>
                <a:ext uri="{FF2B5EF4-FFF2-40B4-BE49-F238E27FC236}">
                  <a16:creationId xmlns:a16="http://schemas.microsoft.com/office/drawing/2014/main" id="{0D3F0051-873E-A29F-6BDF-B27149B35E33}"/>
                </a:ext>
              </a:extLst>
            </p:cNvPr>
            <p:cNvSpPr/>
            <p:nvPr/>
          </p:nvSpPr>
          <p:spPr>
            <a:xfrm>
              <a:off x="836518" y="744076"/>
              <a:ext cx="3809472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Мальчик … собаку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Прямоугольник: скругленные углы 6">
            <a:extLst>
              <a:ext uri="{FF2B5EF4-FFF2-40B4-BE49-F238E27FC236}">
                <a16:creationId xmlns:a16="http://schemas.microsoft.com/office/drawing/2014/main" id="{BD977096-25FE-8BF3-7521-3A6AB79C3AF7}"/>
              </a:ext>
            </a:extLst>
          </p:cNvPr>
          <p:cNvSpPr/>
          <p:nvPr/>
        </p:nvSpPr>
        <p:spPr>
          <a:xfrm>
            <a:off x="6102626" y="990548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гладит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6">
            <a:extLst>
              <a:ext uri="{FF2B5EF4-FFF2-40B4-BE49-F238E27FC236}">
                <a16:creationId xmlns:a16="http://schemas.microsoft.com/office/drawing/2014/main" id="{770E39FC-4F03-7306-DFDE-A7FA4EB58C4A}"/>
              </a:ext>
            </a:extLst>
          </p:cNvPr>
          <p:cNvSpPr/>
          <p:nvPr/>
        </p:nvSpPr>
        <p:spPr>
          <a:xfrm>
            <a:off x="6095998" y="3439945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кормит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60C15AF-E635-8938-AF6A-87C01644A8FE}"/>
              </a:ext>
            </a:extLst>
          </p:cNvPr>
          <p:cNvGrpSpPr/>
          <p:nvPr/>
        </p:nvGrpSpPr>
        <p:grpSpPr>
          <a:xfrm>
            <a:off x="454990" y="570742"/>
            <a:ext cx="4509264" cy="4469497"/>
            <a:chOff x="454990" y="570742"/>
            <a:chExt cx="4509264" cy="4469497"/>
          </a:xfrm>
        </p:grpSpPr>
        <p:pic>
          <p:nvPicPr>
            <p:cNvPr id="62" name="Рисунок 61" descr="Изображение выглядит как одежда, мебель, Столярные изделия, рисунок">
              <a:extLst>
                <a:ext uri="{FF2B5EF4-FFF2-40B4-BE49-F238E27FC236}">
                  <a16:creationId xmlns:a16="http://schemas.microsoft.com/office/drawing/2014/main" id="{DE28E657-6E57-CB14-19B9-224027DD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90" y="570742"/>
              <a:ext cx="4509264" cy="4469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3" name="Прямоугольник: скругленные углы 6">
              <a:extLst>
                <a:ext uri="{FF2B5EF4-FFF2-40B4-BE49-F238E27FC236}">
                  <a16:creationId xmlns:a16="http://schemas.microsoft.com/office/drawing/2014/main" id="{A4BEEC72-B25A-E87C-EC8C-0CE996BA44EB}"/>
                </a:ext>
              </a:extLst>
            </p:cNvPr>
            <p:cNvSpPr/>
            <p:nvPr/>
          </p:nvSpPr>
          <p:spPr>
            <a:xfrm>
              <a:off x="1030211" y="4140403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Мама … еду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702472AB-7ACF-63A7-2A69-7CC0EE5D4D80}"/>
              </a:ext>
            </a:extLst>
          </p:cNvPr>
          <p:cNvSpPr/>
          <p:nvPr/>
        </p:nvSpPr>
        <p:spPr>
          <a:xfrm>
            <a:off x="6102625" y="1003417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готовит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">
            <a:extLst>
              <a:ext uri="{FF2B5EF4-FFF2-40B4-BE49-F238E27FC236}">
                <a16:creationId xmlns:a16="http://schemas.microsoft.com/office/drawing/2014/main" id="{750D6781-1DC6-FF58-ED08-35BD9514A6A5}"/>
              </a:ext>
            </a:extLst>
          </p:cNvPr>
          <p:cNvSpPr/>
          <p:nvPr/>
        </p:nvSpPr>
        <p:spPr>
          <a:xfrm>
            <a:off x="6118786" y="3433509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стирает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B0D7FE-8A9E-F799-4866-E279D23D0A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" y="5631046"/>
            <a:ext cx="1071397" cy="97263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3BE596-CD61-2E7E-9FC2-516B26E770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6" y="1377562"/>
            <a:ext cx="3991724" cy="41985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61FF3A6-310F-17F3-D6B1-058C1E38C5EA}"/>
              </a:ext>
            </a:extLst>
          </p:cNvPr>
          <p:cNvGrpSpPr/>
          <p:nvPr/>
        </p:nvGrpSpPr>
        <p:grpSpPr>
          <a:xfrm>
            <a:off x="8488725" y="1128978"/>
            <a:ext cx="898757" cy="878408"/>
            <a:chOff x="8344816" y="897653"/>
            <a:chExt cx="1157635" cy="1151006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EECA5DD-E6CC-F5F7-27C8-86E6447D5298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830E1D8F-4D67-0F38-E779-43A88DE2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BF598AD-047E-A68C-E8B7-5EB3AAFC8451}"/>
              </a:ext>
            </a:extLst>
          </p:cNvPr>
          <p:cNvGrpSpPr/>
          <p:nvPr/>
        </p:nvGrpSpPr>
        <p:grpSpPr>
          <a:xfrm>
            <a:off x="8446629" y="3540810"/>
            <a:ext cx="898757" cy="878408"/>
            <a:chOff x="8344816" y="897653"/>
            <a:chExt cx="1157635" cy="1151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B5C09AC7-2E38-94AF-42B5-B0BB97483DCA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8" name="Рисунок 47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E8A1386B-D612-55F0-8BF3-081A76875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98FE319-2668-D2A2-A194-AA86219CB6DE}"/>
              </a:ext>
            </a:extLst>
          </p:cNvPr>
          <p:cNvGrpSpPr/>
          <p:nvPr/>
        </p:nvGrpSpPr>
        <p:grpSpPr>
          <a:xfrm>
            <a:off x="8444055" y="3531084"/>
            <a:ext cx="898757" cy="878408"/>
            <a:chOff x="8344816" y="897653"/>
            <a:chExt cx="1157635" cy="1151006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A1EE836-5694-0CD0-C974-FBE0728DD39A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1" name="Рисунок 60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C25FB428-3A8A-BD79-9145-D3B58AA3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6263CF5-3F0E-F3C5-4FF3-51895A1C7BDB}"/>
              </a:ext>
            </a:extLst>
          </p:cNvPr>
          <p:cNvGrpSpPr/>
          <p:nvPr/>
        </p:nvGrpSpPr>
        <p:grpSpPr>
          <a:xfrm>
            <a:off x="8482099" y="1133841"/>
            <a:ext cx="898757" cy="878408"/>
            <a:chOff x="8344816" y="897653"/>
            <a:chExt cx="1157635" cy="1151006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3BA25ABD-046E-2F97-7D14-ECA745774AA4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1" name="Рисунок 70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806C3B40-EE9A-DA3C-AC70-7BD966B0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9BA7E39-E4D3-A2F9-43CC-C96E60AD7664}"/>
              </a:ext>
            </a:extLst>
          </p:cNvPr>
          <p:cNvGrpSpPr/>
          <p:nvPr/>
        </p:nvGrpSpPr>
        <p:grpSpPr>
          <a:xfrm>
            <a:off x="8449202" y="3526221"/>
            <a:ext cx="898757" cy="878408"/>
            <a:chOff x="8344816" y="897653"/>
            <a:chExt cx="1157635" cy="1151006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B4CFA826-F452-2E97-62FE-760F3D148E5B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4" name="Рисунок 73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92755025-CD4D-7481-2E04-E7B269F07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9B766378-97F5-3FDC-4DAE-013430D2938B}"/>
              </a:ext>
            </a:extLst>
          </p:cNvPr>
          <p:cNvGrpSpPr/>
          <p:nvPr/>
        </p:nvGrpSpPr>
        <p:grpSpPr>
          <a:xfrm>
            <a:off x="8434529" y="3531084"/>
            <a:ext cx="898757" cy="878408"/>
            <a:chOff x="8344816" y="897653"/>
            <a:chExt cx="1157635" cy="1151006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197FD94F-F067-4542-5E21-4EBF33C6C5E8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7" name="Рисунок 76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3477B0BC-B2AC-B51B-C1F0-10813B20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14F89AC-3F84-F6A2-8C7E-ED8AE29AB6D9}"/>
              </a:ext>
            </a:extLst>
          </p:cNvPr>
          <p:cNvGrpSpPr/>
          <p:nvPr/>
        </p:nvGrpSpPr>
        <p:grpSpPr>
          <a:xfrm>
            <a:off x="8486151" y="1128978"/>
            <a:ext cx="898757" cy="878408"/>
            <a:chOff x="8344816" y="897653"/>
            <a:chExt cx="1157635" cy="1151006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0BC236FF-3D09-6E13-32EC-C55E1DAF748C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0" name="Рисунок 79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5DFA9368-0710-A97A-2B1A-EF79D630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63AE66B-67EE-7663-AA56-4C122CAF57BA}"/>
              </a:ext>
            </a:extLst>
          </p:cNvPr>
          <p:cNvGrpSpPr/>
          <p:nvPr/>
        </p:nvGrpSpPr>
        <p:grpSpPr>
          <a:xfrm>
            <a:off x="8490849" y="1136273"/>
            <a:ext cx="898757" cy="878408"/>
            <a:chOff x="8344816" y="897653"/>
            <a:chExt cx="1157635" cy="1151006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46902B-B451-E47E-B3FE-C6CF7158292C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3" name="Рисунок 82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A9AF4F42-9108-A736-FF66-5B653363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E55C68B4-3396-D790-AE45-16F575B1C674}"/>
              </a:ext>
            </a:extLst>
          </p:cNvPr>
          <p:cNvGrpSpPr/>
          <p:nvPr/>
        </p:nvGrpSpPr>
        <p:grpSpPr>
          <a:xfrm>
            <a:off x="8448435" y="3544021"/>
            <a:ext cx="898757" cy="878408"/>
            <a:chOff x="8344816" y="897653"/>
            <a:chExt cx="1157635" cy="1151006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C188EADA-9F1F-F8EE-E828-941A34FB3ED8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6" name="Рисунок 85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B101E056-9365-4537-20D2-92060B89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E0E2BEA3-535D-5BFA-A6C2-0FDCDF340A19}"/>
              </a:ext>
            </a:extLst>
          </p:cNvPr>
          <p:cNvGrpSpPr/>
          <p:nvPr/>
        </p:nvGrpSpPr>
        <p:grpSpPr>
          <a:xfrm>
            <a:off x="8495350" y="1140356"/>
            <a:ext cx="898757" cy="878408"/>
            <a:chOff x="8344816" y="897653"/>
            <a:chExt cx="1157635" cy="1151006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A12B4F0B-D9DA-7735-869A-7240F529AD90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9" name="Рисунок 88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D555A486-5C2F-111B-CCBE-30229821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8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4" grpId="1" animBg="1"/>
      <p:bldP spid="12" grpId="0" animBg="1"/>
      <p:bldP spid="12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B9AA91-2F80-4B2F-9D0B-40EC4A67DE07}"/>
</file>

<file path=customXml/itemProps2.xml><?xml version="1.0" encoding="utf-8"?>
<ds:datastoreItem xmlns:ds="http://schemas.openxmlformats.org/officeDocument/2006/customXml" ds:itemID="{44B7280D-57C6-4E10-8C4C-3838003A7982}"/>
</file>

<file path=customXml/itemProps3.xml><?xml version="1.0" encoding="utf-8"?>
<ds:datastoreItem xmlns:ds="http://schemas.openxmlformats.org/officeDocument/2006/customXml" ds:itemID="{CBE1A185-C541-4BAF-9F34-067C0B599B64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3</cp:revision>
  <dcterms:created xsi:type="dcterms:W3CDTF">2026-01-13T16:50:44Z</dcterms:created>
  <dcterms:modified xsi:type="dcterms:W3CDTF">2026-01-28T16:31:09Z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