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53D7-8022-B57D-4852-64F537370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A5923F-FA04-DAB8-4E61-5E97FBAD2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61E7F8-67FF-3DB5-FB53-F32B44EA0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885A3-5F5D-A1B5-993C-76DDDAAA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3B285A-101A-9017-6D3F-56944741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56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53E44-0E12-BD85-E99E-1D19A503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D18F55-B32F-9FFC-AD5D-A52EA32F1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1CEADD-94D7-ABE9-651C-B7A7D66FC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92E81E-00CC-1B3A-B7F8-154C8937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3E48-4AC5-1DE3-C2C3-8C604574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15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8DF24D-D7E2-682D-8417-ADA878E68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725B5A-A7D3-F5E6-109E-EBAE9AC8B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DF4D2-DEF1-42CD-B2A4-03D0A3AAB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386DFD-764D-739D-B380-C7819487D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A333B-1AC2-80A2-E865-CBD6DB04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29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812DE-F342-0C01-9554-9C29242B3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6AFCFF-6B71-4E62-9219-78242DB63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800A7C-F913-677C-A0C6-26E09E8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ADCAAC-D929-066E-E410-C3FC0FFB3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A670EB-1E21-CB66-3F64-7AF8D38A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1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A006F-9073-4B4B-8600-5B02F6105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6C1F46-BBF6-F43E-84EE-3E22048F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F5826F-D668-6E26-2782-E2F07E45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36AAF8-B738-47DA-5ABC-021B07DE6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832BBE-CB33-A632-C93B-08BA2735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19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D6AAC-8BFE-A97D-7DD5-5E431C91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1F4A45-6AE9-DC5E-F8F5-B16472289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7F7598-5271-5EF6-8E2F-E73A3F7AA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DC356B-A030-A0AF-0525-5AD3917DB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990814-30B0-57B1-D1BE-169CDDF6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45A9BD-8266-693F-0E5F-0C028F2E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9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20FDA-B257-634D-4751-0C04661B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000D0E-D214-77D5-E099-2E36B1851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1919D6-C49C-0337-C901-B8292260F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94712A-2C46-C2CB-9887-57272AE48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CC3BD4-3D04-53D6-EEEB-5F9889EE0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B7C26F-3F05-201B-585D-2A540FA6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5B7AA6-2E1B-52EA-3B87-18B57ACA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DE1F9C-7D5E-E34C-F424-68019513A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83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28E5F-BFA0-46F7-A86D-18E796600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149CE2-1E3C-5969-67C1-3731EBD6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01A133-4B34-7027-8E06-DC3735E4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CE109D-6CDE-1F93-6F3A-FE27138A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83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01C406-A9BE-A45C-1A9D-8F43282C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ECAF59-7D6C-B64F-560F-17C1CBE9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CFAB5F-AA37-180F-7DE1-897E29E7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275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CC00C-42EA-65C5-779D-C067A661A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BEC06-5997-44B2-3230-6835A6D1C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DAB88B-F26F-4079-2E18-C53D197E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7AAE2C-B223-6872-7F64-2CD9FD6DF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E29824-6FC7-633E-E154-D826B74CE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49747E-BA9B-63CE-D0A8-71B298B8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8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FB8A7-CCEE-B2D7-F176-39B29756D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0BCB72B-3049-4BCD-A73E-69A64A74AB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805BEB-EF14-74A4-0214-23814E640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8FFF3B-BFE3-E09F-FB33-7E22C056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D3D9-D3BD-411A-8C76-96CD2A65600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B641E4-3E4C-BC18-FA5F-1C1FC2130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4F9005-6EDD-F770-FCB9-7FEFF113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33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BD73F-AF4B-CAF5-2621-DFCB688F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F4CDC0-5649-A9FD-9A31-B532AC14F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957F67-D698-9599-3901-C1DE4878C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26D3D9-D3BD-411A-8C76-96CD2A65600E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A62919-9046-1CDC-C082-4EB75B7C5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A98836-80A9-013C-FEEA-03642E42B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4CBABA-2060-4FD0-881C-D916D7EF9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08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футуристический">
            <a:extLst>
              <a:ext uri="{FF2B5EF4-FFF2-40B4-BE49-F238E27FC236}">
                <a16:creationId xmlns:a16="http://schemas.microsoft.com/office/drawing/2014/main" id="{8D0A43BF-A488-1238-5BAE-ADE7A6D6B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42" y="-148447"/>
            <a:ext cx="12767702" cy="7168679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87DE58-A696-8FD4-1422-08ABF3076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52" y="4146753"/>
            <a:ext cx="2504770" cy="2504770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E93A96F-FF30-E3BB-B76E-9395DDFC06F2}"/>
              </a:ext>
            </a:extLst>
          </p:cNvPr>
          <p:cNvGrpSpPr/>
          <p:nvPr/>
        </p:nvGrpSpPr>
        <p:grpSpPr>
          <a:xfrm>
            <a:off x="2762865" y="-148447"/>
            <a:ext cx="4664177" cy="4490884"/>
            <a:chOff x="2762865" y="-148447"/>
            <a:chExt cx="4664177" cy="4490884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DFA1D425-EBE9-A8DA-A848-5CFCB3563A3E}"/>
                </a:ext>
              </a:extLst>
            </p:cNvPr>
            <p:cNvSpPr/>
            <p:nvPr/>
          </p:nvSpPr>
          <p:spPr>
            <a:xfrm>
              <a:off x="2762865" y="120713"/>
              <a:ext cx="4139381" cy="3952565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2" name="Рисунок 11" descr="Изображение выглядит как электроника, компьютер, Устройство вывода, Электронное устрой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184DDDE-3A1C-9C09-EF73-6AF2A0D0A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158" y="-148447"/>
              <a:ext cx="4490884" cy="4490884"/>
            </a:xfrm>
            <a:prstGeom prst="rect">
              <a:avLst/>
            </a:prstGeom>
          </p:spPr>
        </p:pic>
      </p:grpSp>
      <p:sp>
        <p:nvSpPr>
          <p:cNvPr id="19" name="Прямоугольник: скругленные углы 6">
            <a:extLst>
              <a:ext uri="{FF2B5EF4-FFF2-40B4-BE49-F238E27FC236}">
                <a16:creationId xmlns:a16="http://schemas.microsoft.com/office/drawing/2014/main" id="{128E806A-76F0-43F9-3BD3-E0C1908C4123}"/>
              </a:ext>
            </a:extLst>
          </p:cNvPr>
          <p:cNvSpPr/>
          <p:nvPr/>
        </p:nvSpPr>
        <p:spPr>
          <a:xfrm>
            <a:off x="6282807" y="4700098"/>
            <a:ext cx="2450691" cy="196324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0" name="Прямоугольник: скругленные углы 6">
            <a:extLst>
              <a:ext uri="{FF2B5EF4-FFF2-40B4-BE49-F238E27FC236}">
                <a16:creationId xmlns:a16="http://schemas.microsoft.com/office/drawing/2014/main" id="{0E716383-7F66-95F7-6F51-0FFC3BDB708A}"/>
              </a:ext>
            </a:extLst>
          </p:cNvPr>
          <p:cNvSpPr/>
          <p:nvPr/>
        </p:nvSpPr>
        <p:spPr>
          <a:xfrm>
            <a:off x="773059" y="4710665"/>
            <a:ext cx="2450691" cy="196324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1" name="Прямоугольник: скругленные углы 6">
            <a:extLst>
              <a:ext uri="{FF2B5EF4-FFF2-40B4-BE49-F238E27FC236}">
                <a16:creationId xmlns:a16="http://schemas.microsoft.com/office/drawing/2014/main" id="{3F4C12B1-054A-C473-D518-681D0D763E16}"/>
              </a:ext>
            </a:extLst>
          </p:cNvPr>
          <p:cNvSpPr/>
          <p:nvPr/>
        </p:nvSpPr>
        <p:spPr>
          <a:xfrm>
            <a:off x="3527933" y="4717150"/>
            <a:ext cx="2450691" cy="196324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14" name="Рисунок 13" descr="Изображение выглядит как электроника, схема, Электронный компонент, Электронная техн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F2E578C-91C1-CF80-AFA0-C17124E6D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93" y="4590722"/>
            <a:ext cx="2231921" cy="223192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хема, электроника, Электронная техника, Электронный компон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3FD03D9-BE60-4667-D0C0-56C155C24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35" y="4612820"/>
            <a:ext cx="2255273" cy="225527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электроника, схема, Электронная техника, Электронный компон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0583380-9C8D-F1A6-5C68-9D8FB5E87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76" y="4674757"/>
            <a:ext cx="2120081" cy="2120081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2CD02269-71D8-0164-0562-49F381F311B0}"/>
              </a:ext>
            </a:extLst>
          </p:cNvPr>
          <p:cNvSpPr/>
          <p:nvPr/>
        </p:nvSpPr>
        <p:spPr>
          <a:xfrm>
            <a:off x="3996809" y="4421287"/>
            <a:ext cx="471478" cy="480554"/>
          </a:xfrm>
          <a:prstGeom prst="ellipse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501B3CBD-C43A-DDC3-9572-F8E82E6D3F03}"/>
              </a:ext>
            </a:extLst>
          </p:cNvPr>
          <p:cNvSpPr/>
          <p:nvPr/>
        </p:nvSpPr>
        <p:spPr>
          <a:xfrm>
            <a:off x="4521890" y="4421287"/>
            <a:ext cx="471478" cy="480554"/>
          </a:xfrm>
          <a:prstGeom prst="ellipse">
            <a:avLst/>
          </a:prstGeom>
          <a:solidFill>
            <a:srgbClr val="00206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04218BE-8524-7705-2AD1-96762BD83FBE}"/>
              </a:ext>
            </a:extLst>
          </p:cNvPr>
          <p:cNvSpPr/>
          <p:nvPr/>
        </p:nvSpPr>
        <p:spPr>
          <a:xfrm>
            <a:off x="5060775" y="4425813"/>
            <a:ext cx="471478" cy="480554"/>
          </a:xfrm>
          <a:prstGeom prst="ellipse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52C790ED-0237-F0B9-22EA-97C8C080841D}"/>
              </a:ext>
            </a:extLst>
          </p:cNvPr>
          <p:cNvSpPr/>
          <p:nvPr/>
        </p:nvSpPr>
        <p:spPr>
          <a:xfrm>
            <a:off x="6715434" y="4396975"/>
            <a:ext cx="471478" cy="480554"/>
          </a:xfrm>
          <a:prstGeom prst="ellipse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4DC13E60-F453-8B0E-4600-8848BECFFB32}"/>
              </a:ext>
            </a:extLst>
          </p:cNvPr>
          <p:cNvSpPr/>
          <p:nvPr/>
        </p:nvSpPr>
        <p:spPr>
          <a:xfrm>
            <a:off x="7240515" y="4396975"/>
            <a:ext cx="471478" cy="480554"/>
          </a:xfrm>
          <a:prstGeom prst="ellipse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251064A-270B-F03B-95E9-BCC0144BFEFC}"/>
              </a:ext>
            </a:extLst>
          </p:cNvPr>
          <p:cNvSpPr/>
          <p:nvPr/>
        </p:nvSpPr>
        <p:spPr>
          <a:xfrm>
            <a:off x="7779400" y="4401501"/>
            <a:ext cx="471478" cy="480554"/>
          </a:xfrm>
          <a:prstGeom prst="ellipse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7154766E-AFB0-A2D5-DC86-B7776FEFAB29}"/>
              </a:ext>
            </a:extLst>
          </p:cNvPr>
          <p:cNvSpPr/>
          <p:nvPr/>
        </p:nvSpPr>
        <p:spPr>
          <a:xfrm>
            <a:off x="1194661" y="4392327"/>
            <a:ext cx="471478" cy="480554"/>
          </a:xfrm>
          <a:prstGeom prst="ellips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55AD644-538A-38C5-6200-DA557777A8BB}"/>
              </a:ext>
            </a:extLst>
          </p:cNvPr>
          <p:cNvSpPr/>
          <p:nvPr/>
        </p:nvSpPr>
        <p:spPr>
          <a:xfrm>
            <a:off x="1719742" y="4392327"/>
            <a:ext cx="471478" cy="480554"/>
          </a:xfrm>
          <a:prstGeom prst="ellipse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49FE883-00C3-37F3-572C-5B40A3B2FACB}"/>
              </a:ext>
            </a:extLst>
          </p:cNvPr>
          <p:cNvSpPr/>
          <p:nvPr/>
        </p:nvSpPr>
        <p:spPr>
          <a:xfrm>
            <a:off x="2258627" y="4396853"/>
            <a:ext cx="471478" cy="480554"/>
          </a:xfrm>
          <a:prstGeom prst="ellipse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FEA608E-804F-B45B-015D-7E0F63C787E1}"/>
              </a:ext>
            </a:extLst>
          </p:cNvPr>
          <p:cNvGrpSpPr/>
          <p:nvPr/>
        </p:nvGrpSpPr>
        <p:grpSpPr>
          <a:xfrm>
            <a:off x="3718466" y="613165"/>
            <a:ext cx="2174742" cy="2127198"/>
            <a:chOff x="7340718" y="1448907"/>
            <a:chExt cx="2174742" cy="2127198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5C2BBF07-7C46-94F9-2D4B-890BE2A97EAF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D2741EE-D8EA-C215-92F5-E4C81A665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8689" y="1653106"/>
              <a:ext cx="1718799" cy="17187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14E672E-2769-894B-EBC8-EA898456D0A3}"/>
              </a:ext>
            </a:extLst>
          </p:cNvPr>
          <p:cNvGrpSpPr/>
          <p:nvPr/>
        </p:nvGrpSpPr>
        <p:grpSpPr>
          <a:xfrm>
            <a:off x="3718466" y="603072"/>
            <a:ext cx="2174742" cy="2127198"/>
            <a:chOff x="7340718" y="1448907"/>
            <a:chExt cx="2174742" cy="2127198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99CC74F6-5956-9055-9973-E77232A8497C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04AFB12-74FA-BED7-AD7D-BA6AC1DAB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8689" y="1653106"/>
              <a:ext cx="1718799" cy="1718799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2F05B414-9752-EBDD-FB89-1E902F6C3ABC}"/>
              </a:ext>
            </a:extLst>
          </p:cNvPr>
          <p:cNvGrpSpPr/>
          <p:nvPr/>
        </p:nvGrpSpPr>
        <p:grpSpPr>
          <a:xfrm>
            <a:off x="3718466" y="613165"/>
            <a:ext cx="2174742" cy="2127198"/>
            <a:chOff x="7340718" y="1448907"/>
            <a:chExt cx="2174742" cy="2127198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ACB68123-0E21-C4E8-48B7-2F5663F4537B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4162972-330D-7ED7-6020-FF451BF30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8689" y="1653106"/>
              <a:ext cx="1718799" cy="1718799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C5EB6EB-CEA1-BCE4-4917-DB8DF09D02F9}"/>
              </a:ext>
            </a:extLst>
          </p:cNvPr>
          <p:cNvGrpSpPr/>
          <p:nvPr/>
        </p:nvGrpSpPr>
        <p:grpSpPr>
          <a:xfrm>
            <a:off x="3718465" y="613165"/>
            <a:ext cx="2174742" cy="2127198"/>
            <a:chOff x="7340718" y="1448907"/>
            <a:chExt cx="2174742" cy="2127198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9CFA7BFB-E81A-8CA4-C2DD-9E8D617A32BB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1272615-DB96-6B31-7AC8-59B318D46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3539" y="1867956"/>
              <a:ext cx="1289099" cy="1289099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D992E33-02EC-B7FE-717B-4B918FC8D057}"/>
              </a:ext>
            </a:extLst>
          </p:cNvPr>
          <p:cNvGrpSpPr/>
          <p:nvPr/>
        </p:nvGrpSpPr>
        <p:grpSpPr>
          <a:xfrm>
            <a:off x="3686937" y="613160"/>
            <a:ext cx="2174742" cy="2127198"/>
            <a:chOff x="7340718" y="1448907"/>
            <a:chExt cx="2174742" cy="2127198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80F6F08-EC1B-3321-2108-F5AADE9015BB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804E8FD-A78B-1543-AD67-A4B3B088C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3539" y="1867956"/>
              <a:ext cx="1289099" cy="1289099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E0C7BC7-D341-2696-AE4A-1CA38E6BEBF8}"/>
              </a:ext>
            </a:extLst>
          </p:cNvPr>
          <p:cNvGrpSpPr/>
          <p:nvPr/>
        </p:nvGrpSpPr>
        <p:grpSpPr>
          <a:xfrm>
            <a:off x="3698133" y="577250"/>
            <a:ext cx="2174742" cy="2127198"/>
            <a:chOff x="7340718" y="1448907"/>
            <a:chExt cx="2174742" cy="2127198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D3063B32-56CE-5495-4EE9-B1FF0C1A06BD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0A06B4A-FA18-5C1B-AE60-C2D685B0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6990" y="1553190"/>
              <a:ext cx="1982197" cy="2022915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FB588C8-0EAA-485B-202B-141E783656C8}"/>
              </a:ext>
            </a:extLst>
          </p:cNvPr>
          <p:cNvGrpSpPr/>
          <p:nvPr/>
        </p:nvGrpSpPr>
        <p:grpSpPr>
          <a:xfrm>
            <a:off x="3705144" y="613162"/>
            <a:ext cx="2174742" cy="2127198"/>
            <a:chOff x="7340718" y="1448907"/>
            <a:chExt cx="2174742" cy="2127198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0F99F04-8E3D-2836-211F-DDE570A0F0CF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3E353AF-0A26-0E61-F5C6-618D2A9D7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6990" y="1573549"/>
              <a:ext cx="1982197" cy="1982197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918B7B9-40C8-9309-EB72-332CCD88C816}"/>
              </a:ext>
            </a:extLst>
          </p:cNvPr>
          <p:cNvGrpSpPr/>
          <p:nvPr/>
        </p:nvGrpSpPr>
        <p:grpSpPr>
          <a:xfrm>
            <a:off x="3707270" y="623256"/>
            <a:ext cx="2174742" cy="2127198"/>
            <a:chOff x="7340718" y="1448907"/>
            <a:chExt cx="2174742" cy="2127198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D629D5D8-BC55-6823-D8C8-2DED65E60762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F1D2AF9-B991-2063-C290-11ED7CE05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6990" y="1573549"/>
              <a:ext cx="1982197" cy="198219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C2B5559-FE70-64E5-5ED4-AFA1E13DF38F}"/>
              </a:ext>
            </a:extLst>
          </p:cNvPr>
          <p:cNvGrpSpPr/>
          <p:nvPr/>
        </p:nvGrpSpPr>
        <p:grpSpPr>
          <a:xfrm>
            <a:off x="3705145" y="613164"/>
            <a:ext cx="2174742" cy="2127198"/>
            <a:chOff x="7340718" y="1448907"/>
            <a:chExt cx="2174742" cy="2127198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78126D3-14FD-61F6-C6DD-9B0EE87D852A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061D731B-6728-3D26-1867-8C65D55F2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6990" y="1683671"/>
              <a:ext cx="1982197" cy="1761953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22251FB-4A9F-BA20-D329-9C9B4FFD4548}"/>
              </a:ext>
            </a:extLst>
          </p:cNvPr>
          <p:cNvGrpSpPr/>
          <p:nvPr/>
        </p:nvGrpSpPr>
        <p:grpSpPr>
          <a:xfrm>
            <a:off x="3712868" y="603071"/>
            <a:ext cx="2174742" cy="2127198"/>
            <a:chOff x="7340718" y="1448907"/>
            <a:chExt cx="2174742" cy="2127198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7785C993-377C-C6B4-534F-6315171B7C80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EEA4BB5-290D-428D-9C75-2624D07E1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47112" y="1683671"/>
              <a:ext cx="1761953" cy="1761953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D62879BF-DE50-3A50-59A3-1A4F63FAE8CD}"/>
              </a:ext>
            </a:extLst>
          </p:cNvPr>
          <p:cNvGrpSpPr/>
          <p:nvPr/>
        </p:nvGrpSpPr>
        <p:grpSpPr>
          <a:xfrm>
            <a:off x="3705146" y="603071"/>
            <a:ext cx="2174742" cy="2127198"/>
            <a:chOff x="7340718" y="1448907"/>
            <a:chExt cx="2174742" cy="2127198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86DB7E1F-CE5D-ACE1-7EB9-61513B03C7D7}"/>
                </a:ext>
              </a:extLst>
            </p:cNvPr>
            <p:cNvSpPr/>
            <p:nvPr/>
          </p:nvSpPr>
          <p:spPr>
            <a:xfrm>
              <a:off x="7340718" y="1448907"/>
              <a:ext cx="2174742" cy="212719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5B0054F7-F817-582C-18C8-42386FE4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47112" y="1683671"/>
              <a:ext cx="1761953" cy="1761953"/>
            </a:xfrm>
            <a:prstGeom prst="rect">
              <a:avLst/>
            </a:prstGeom>
          </p:spPr>
        </p:pic>
      </p:grpSp>
      <p:pic>
        <p:nvPicPr>
          <p:cNvPr id="57" name="Рисунок 56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86A1957-95D6-8A63-9D6E-1FE4D620D2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9" y="233369"/>
            <a:ext cx="1089073" cy="988678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звезда, искусство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676FC0A-AE13-63C9-A749-8D980FE269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288" y="-269372"/>
            <a:ext cx="3613979" cy="369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6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23255 0.576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28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00404 0.576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00404 0.576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00273 0.5763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-0.23347 0.5763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22265 0.5763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-0.00599 0.5763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2552 0.57639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22266 0.5763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00443 0.5763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22292 0.57638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B50ED07-1281-446A-9025-C01AF264B29B}"/>
</file>

<file path=customXml/itemProps2.xml><?xml version="1.0" encoding="utf-8"?>
<ds:datastoreItem xmlns:ds="http://schemas.openxmlformats.org/officeDocument/2006/customXml" ds:itemID="{AE2B3F46-7259-4021-96A6-D8D199B63793}"/>
</file>

<file path=customXml/itemProps3.xml><?xml version="1.0" encoding="utf-8"?>
<ds:datastoreItem xmlns:ds="http://schemas.openxmlformats.org/officeDocument/2006/customXml" ds:itemID="{D144C7B9-F92F-40F1-A2A6-4E21087217FC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3</cp:revision>
  <dcterms:created xsi:type="dcterms:W3CDTF">2026-01-22T16:33:23Z</dcterms:created>
  <dcterms:modified xsi:type="dcterms:W3CDTF">2026-01-28T13:52:38Z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