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5BA1C2-A6E5-4725-B494-D293268C7A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CC8EAFA-86BF-4627-9ACE-9667B743EF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75D1E0-D124-4E5B-9408-23E693193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51628-4347-4011-AAA5-877A3DD96E55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A556DA-5381-410E-ABC4-41B82952C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69DAEB-16FB-4F3C-BEEE-FC5B1B422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4521-970C-4496-B92C-EF1A3D23E6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269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96FEB3-C334-4299-A810-EA59EDB52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18F4736-7E17-46D6-A417-099D1DEE1F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E2804C-B669-468A-B6F9-D4D37EFC7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51628-4347-4011-AAA5-877A3DD96E55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1E2597-9158-41C1-A247-760C6E9B1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724A0A-39E1-4029-96EA-0C3A6115C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4521-970C-4496-B92C-EF1A3D23E6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225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7BF95F4-8AE6-4DDE-9567-13EE09322B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0EEE77A-1310-4E90-8EA4-9464041429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A91880-AF6F-474D-ABC8-C8D23F33E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51628-4347-4011-AAA5-877A3DD96E55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CE510B-A989-4281-8D7B-A1D22E85E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5BBD69-F39A-4B7F-BD5A-7A8C4CCD5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4521-970C-4496-B92C-EF1A3D23E6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560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D2EA1E-719B-4B15-A876-5DB23A0D2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A35CF6-BAF8-40D7-AD34-3985CCA072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E5A587-3FE7-49DF-AF72-01DB57768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51628-4347-4011-AAA5-877A3DD96E55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6B81C6-915B-4821-B5C1-C21A5A72C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CA515B-D72F-4342-9909-9DE925232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4521-970C-4496-B92C-EF1A3D23E6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46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A15D3D-D154-4AEF-9508-A74A3A9A5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131609F-0D3D-4357-8564-D9102F3B08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7DC69A-5FEF-47EB-9382-D9AF313DE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51628-4347-4011-AAA5-877A3DD96E55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67393F-120D-4017-8F93-04138C5B6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A10351-D2C6-4DC6-8F3E-D69EB07C1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4521-970C-4496-B92C-EF1A3D23E6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773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ECA470-8184-400A-A469-F3B2C25D4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3B70EE-A99B-4E73-8F95-9C0862105A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0E9646C-7E93-4029-8A4B-AE828E73A2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3DF30B-4840-444B-83DD-5BDD7C77D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51628-4347-4011-AAA5-877A3DD96E55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8A9B88-E848-447A-87CB-CBFC34DCF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96657ED-59D7-425F-BE10-2F356F6D8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4521-970C-4496-B92C-EF1A3D23E6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360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DAFB08-98C5-4516-BCB1-1C8FCD3C9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E4285A5-4596-4C75-B56D-2F8993F6A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4F3783F-7DA7-45A9-901F-7FDCD14B90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A9D12A8-215D-4A0B-B30A-8CC748665B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4F33345-F2C2-48E6-AEEC-5319C9DE98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72C6083-2E0D-4C93-AD7D-360588DFE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51628-4347-4011-AAA5-877A3DD96E55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0A4E8AA-E1E3-439F-A0A1-FA883253B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03DF48D-690E-48F7-AB5B-3812CAF3F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4521-970C-4496-B92C-EF1A3D23E6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764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618D1C-91BD-410E-B1C9-1230091A8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0A4C371-8DBF-410E-B535-6DD49DE90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51628-4347-4011-AAA5-877A3DD96E55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F7518C2-86A4-4491-AEEC-2A575976D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C3FFCC1-FF63-4F66-B8E0-6F63EA3B2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4521-970C-4496-B92C-EF1A3D23E6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692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B3C6F18-2032-4C5C-82A6-7977F0F2A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51628-4347-4011-AAA5-877A3DD96E55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A4D13E1-7B2D-4C79-93CA-1349E7CB5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14130AE-B070-4D12-B504-5496451C8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4521-970C-4496-B92C-EF1A3D23E6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121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D45F43-2DD8-4469-8B51-9A5B1714C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A86D78-5B08-43FF-B089-80E391D25B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DF69CB0-064F-4828-AD46-20A87C01D6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FDD0D81-6205-400A-817B-F8DE66288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51628-4347-4011-AAA5-877A3DD96E55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85049BB-A6B0-496E-9D8B-2F3ABD8B4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4AE7150-831D-44C8-BD8C-B2EDA8B37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4521-970C-4496-B92C-EF1A3D23E6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371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388157-67CD-4D6F-9254-09BDD22A3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22C4D55-17F0-4A19-BCAD-B1556B6047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BCEB905-0523-4FFA-B8AF-0F4F99D836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C9306C-B7E6-4FAF-9D5C-7F8987EDB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51628-4347-4011-AAA5-877A3DD96E55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FCF1906-BCFC-4398-B7AB-0678A9B18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0F9D996-27D3-4650-AEE0-04DB1BCF0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4521-970C-4496-B92C-EF1A3D23E6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464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0A2725-64A2-4EF9-A5B6-2CB1CE0FC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8B6BACC-BE2A-4B09-8256-3ECB4C0C67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38B340-6CCE-4842-8DCF-B293A9BBD4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51628-4347-4011-AAA5-877A3DD96E55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85D7B8-32C2-498F-B027-CBD7D27117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D33F5E-6435-43ED-B2DF-B708344B66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F4521-970C-4496-B92C-EF1A3D23E6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370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5E8623-B65C-2360-4455-D8EA06993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B5A02E-C6FA-E9D8-DE1E-96B0E69B45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7517603-8249-12DC-7510-A31C078225E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139" r="-1" b="4682"/>
          <a:stretch/>
        </p:blipFill>
        <p:spPr>
          <a:xfrm>
            <a:off x="-270737" y="0"/>
            <a:ext cx="12462737" cy="7046537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74D717DB-C071-519D-30D4-099593033F64}"/>
              </a:ext>
            </a:extLst>
          </p:cNvPr>
          <p:cNvSpPr/>
          <p:nvPr/>
        </p:nvSpPr>
        <p:spPr>
          <a:xfrm>
            <a:off x="5245113" y="2369747"/>
            <a:ext cx="2088634" cy="62926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ТЁП</a:t>
            </a: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28D5FD6E-ACE1-3C5F-445D-C2C0713EF971}"/>
              </a:ext>
            </a:extLst>
          </p:cNvPr>
          <p:cNvSpPr/>
          <p:nvPr/>
        </p:nvSpPr>
        <p:spPr>
          <a:xfrm>
            <a:off x="7735148" y="4001294"/>
            <a:ext cx="2328021" cy="62926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ЖАР</a:t>
            </a: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</a:t>
            </a:r>
          </a:p>
        </p:txBody>
      </p:sp>
      <p:sp>
        <p:nvSpPr>
          <p:cNvPr id="11" name="12Прямоугольник: скругленные углы 23">
            <a:extLst>
              <a:ext uri="{FF2B5EF4-FFF2-40B4-BE49-F238E27FC236}">
                <a16:creationId xmlns:a16="http://schemas.microsoft.com/office/drawing/2014/main" id="{E10578B3-A87C-1DC9-89CA-6CD81758A99D}"/>
              </a:ext>
            </a:extLst>
          </p:cNvPr>
          <p:cNvSpPr/>
          <p:nvPr/>
        </p:nvSpPr>
        <p:spPr>
          <a:xfrm>
            <a:off x="7524528" y="2365137"/>
            <a:ext cx="2328020" cy="62926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</a:t>
            </a: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ЛОД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НАЯ</a:t>
            </a:r>
          </a:p>
        </p:txBody>
      </p:sp>
      <p:sp>
        <p:nvSpPr>
          <p:cNvPr id="15" name="12Прямоугольник: скругленные углы 23">
            <a:extLst>
              <a:ext uri="{FF2B5EF4-FFF2-40B4-BE49-F238E27FC236}">
                <a16:creationId xmlns:a16="http://schemas.microsoft.com/office/drawing/2014/main" id="{AE966C95-ACE5-A975-F91E-529DF9538AB2}"/>
              </a:ext>
            </a:extLst>
          </p:cNvPr>
          <p:cNvSpPr/>
          <p:nvPr/>
        </p:nvSpPr>
        <p:spPr>
          <a:xfrm>
            <a:off x="2726312" y="2399193"/>
            <a:ext cx="2328020" cy="62926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СНЕЖ</a:t>
            </a: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</a:t>
            </a:r>
          </a:p>
        </p:txBody>
      </p:sp>
      <p:sp>
        <p:nvSpPr>
          <p:cNvPr id="16" name="12Прямоугольник: скругленные углы 23">
            <a:extLst>
              <a:ext uri="{FF2B5EF4-FFF2-40B4-BE49-F238E27FC236}">
                <a16:creationId xmlns:a16="http://schemas.microsoft.com/office/drawing/2014/main" id="{D1B41A96-3DF9-7C4B-62D2-5347C1AE454A}"/>
              </a:ext>
            </a:extLst>
          </p:cNvPr>
          <p:cNvSpPr/>
          <p:nvPr/>
        </p:nvSpPr>
        <p:spPr>
          <a:xfrm>
            <a:off x="2772925" y="4001294"/>
            <a:ext cx="2328020" cy="62926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ВЬЮЖ</a:t>
            </a: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</a:t>
            </a:r>
          </a:p>
        </p:txBody>
      </p:sp>
      <p:sp>
        <p:nvSpPr>
          <p:cNvPr id="17" name="12Прямоугольник: скругленные углы 23">
            <a:extLst>
              <a:ext uri="{FF2B5EF4-FFF2-40B4-BE49-F238E27FC236}">
                <a16:creationId xmlns:a16="http://schemas.microsoft.com/office/drawing/2014/main" id="{5824F647-1A02-6B92-296C-0CA1FF8325E2}"/>
              </a:ext>
            </a:extLst>
          </p:cNvPr>
          <p:cNvSpPr/>
          <p:nvPr/>
        </p:nvSpPr>
        <p:spPr>
          <a:xfrm>
            <a:off x="5245113" y="4001294"/>
            <a:ext cx="2328020" cy="62926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</a:t>
            </a: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</a:t>
            </a: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A12826DA-F62A-EDD5-6F0E-C6884AA54F44}"/>
              </a:ext>
            </a:extLst>
          </p:cNvPr>
          <p:cNvSpPr/>
          <p:nvPr/>
        </p:nvSpPr>
        <p:spPr>
          <a:xfrm>
            <a:off x="5282932" y="2370877"/>
            <a:ext cx="2088634" cy="62926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ЛЁ</a:t>
            </a:r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НЫЙ</a:t>
            </a: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21595F27-5565-076F-4B3D-0035E89C1A91}"/>
              </a:ext>
            </a:extLst>
          </p:cNvPr>
          <p:cNvSpPr/>
          <p:nvPr/>
        </p:nvSpPr>
        <p:spPr>
          <a:xfrm>
            <a:off x="2527880" y="3994935"/>
            <a:ext cx="2678852" cy="62926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СЛАД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КИЙ</a:t>
            </a:r>
          </a:p>
        </p:txBody>
      </p:sp>
      <p:sp>
        <p:nvSpPr>
          <p:cNvPr id="22" name="12Прямоугольник: скругленные углы 23">
            <a:extLst>
              <a:ext uri="{FF2B5EF4-FFF2-40B4-BE49-F238E27FC236}">
                <a16:creationId xmlns:a16="http://schemas.microsoft.com/office/drawing/2014/main" id="{C0A6342A-9504-941A-9EBE-28F54E18D339}"/>
              </a:ext>
            </a:extLst>
          </p:cNvPr>
          <p:cNvSpPr/>
          <p:nvPr/>
        </p:nvSpPr>
        <p:spPr>
          <a:xfrm>
            <a:off x="7486709" y="2378823"/>
            <a:ext cx="2328020" cy="62926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РЫХ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ЛЫЙ</a:t>
            </a:r>
          </a:p>
        </p:txBody>
      </p:sp>
      <p:sp>
        <p:nvSpPr>
          <p:cNvPr id="24" name="12Прямоугольник: скругленные углы 23">
            <a:extLst>
              <a:ext uri="{FF2B5EF4-FFF2-40B4-BE49-F238E27FC236}">
                <a16:creationId xmlns:a16="http://schemas.microsoft.com/office/drawing/2014/main" id="{91294989-41D3-D7AA-0D2E-65C17B73DA3E}"/>
              </a:ext>
            </a:extLst>
          </p:cNvPr>
          <p:cNvSpPr/>
          <p:nvPr/>
        </p:nvSpPr>
        <p:spPr>
          <a:xfrm>
            <a:off x="2687931" y="2392834"/>
            <a:ext cx="2328020" cy="62926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КРЫЙ</a:t>
            </a:r>
          </a:p>
        </p:txBody>
      </p:sp>
      <p:sp>
        <p:nvSpPr>
          <p:cNvPr id="25" name="12Прямоугольник: скругленные углы 23">
            <a:extLst>
              <a:ext uri="{FF2B5EF4-FFF2-40B4-BE49-F238E27FC236}">
                <a16:creationId xmlns:a16="http://schemas.microsoft.com/office/drawing/2014/main" id="{B3C54A51-195B-826D-7F26-8B621E281F1E}"/>
              </a:ext>
            </a:extLst>
          </p:cNvPr>
          <p:cNvSpPr/>
          <p:nvPr/>
        </p:nvSpPr>
        <p:spPr>
          <a:xfrm>
            <a:off x="7964115" y="3994935"/>
            <a:ext cx="2328020" cy="62926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ЛЫЙ</a:t>
            </a:r>
          </a:p>
        </p:txBody>
      </p:sp>
      <p:sp>
        <p:nvSpPr>
          <p:cNvPr id="26" name="12Прямоугольник: скругленные углы 23">
            <a:extLst>
              <a:ext uri="{FF2B5EF4-FFF2-40B4-BE49-F238E27FC236}">
                <a16:creationId xmlns:a16="http://schemas.microsoft.com/office/drawing/2014/main" id="{5A433DB6-F156-2522-DD8B-65251F13E634}"/>
              </a:ext>
            </a:extLst>
          </p:cNvPr>
          <p:cNvSpPr/>
          <p:nvPr/>
        </p:nvSpPr>
        <p:spPr>
          <a:xfrm>
            <a:off x="5245113" y="4014980"/>
            <a:ext cx="2490035" cy="62926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ХРУ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СТЯ</a:t>
            </a:r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ЩИЙ</a:t>
            </a:r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61C3CF58-C517-DEEF-1E1A-1FB019AFB2FE}"/>
              </a:ext>
            </a:extLst>
          </p:cNvPr>
          <p:cNvSpPr/>
          <p:nvPr/>
        </p:nvSpPr>
        <p:spPr>
          <a:xfrm>
            <a:off x="5257106" y="2331378"/>
            <a:ext cx="2088634" cy="62926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ХРУП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</a:t>
            </a:r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</a:t>
            </a:r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9FFF330C-95F0-4244-587A-9A5A5D794652}"/>
              </a:ext>
            </a:extLst>
          </p:cNvPr>
          <p:cNvSpPr/>
          <p:nvPr/>
        </p:nvSpPr>
        <p:spPr>
          <a:xfrm>
            <a:off x="2502054" y="3955436"/>
            <a:ext cx="2678852" cy="62926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КРЕ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ПКА</a:t>
            </a:r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</a:t>
            </a:r>
          </a:p>
        </p:txBody>
      </p:sp>
      <p:sp>
        <p:nvSpPr>
          <p:cNvPr id="29" name="12Прямоугольник: скругленные углы 23">
            <a:extLst>
              <a:ext uri="{FF2B5EF4-FFF2-40B4-BE49-F238E27FC236}">
                <a16:creationId xmlns:a16="http://schemas.microsoft.com/office/drawing/2014/main" id="{A32D2D01-72B9-A892-0CA9-6839B944C694}"/>
              </a:ext>
            </a:extLst>
          </p:cNvPr>
          <p:cNvSpPr/>
          <p:nvPr/>
        </p:nvSpPr>
        <p:spPr>
          <a:xfrm>
            <a:off x="7460883" y="2339324"/>
            <a:ext cx="2328020" cy="62926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ЗОР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</a:t>
            </a:r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</a:t>
            </a:r>
          </a:p>
        </p:txBody>
      </p:sp>
      <p:sp>
        <p:nvSpPr>
          <p:cNvPr id="31" name="12Прямоугольник: скругленные углы 23">
            <a:extLst>
              <a:ext uri="{FF2B5EF4-FFF2-40B4-BE49-F238E27FC236}">
                <a16:creationId xmlns:a16="http://schemas.microsoft.com/office/drawing/2014/main" id="{81823E9F-42C2-324A-E22A-42F9A614E970}"/>
              </a:ext>
            </a:extLst>
          </p:cNvPr>
          <p:cNvSpPr/>
          <p:nvPr/>
        </p:nvSpPr>
        <p:spPr>
          <a:xfrm>
            <a:off x="2662105" y="2353335"/>
            <a:ext cx="2328020" cy="62926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ЛЁ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ГКА</a:t>
            </a:r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</a:t>
            </a:r>
          </a:p>
        </p:txBody>
      </p:sp>
      <p:sp>
        <p:nvSpPr>
          <p:cNvPr id="32" name="12Прямоугольник: скругленные углы 23">
            <a:extLst>
              <a:ext uri="{FF2B5EF4-FFF2-40B4-BE49-F238E27FC236}">
                <a16:creationId xmlns:a16="http://schemas.microsoft.com/office/drawing/2014/main" id="{49FE0813-513B-85EA-64AB-9E4BC22E5136}"/>
              </a:ext>
            </a:extLst>
          </p:cNvPr>
          <p:cNvSpPr/>
          <p:nvPr/>
        </p:nvSpPr>
        <p:spPr>
          <a:xfrm>
            <a:off x="8408189" y="4001294"/>
            <a:ext cx="2678851" cy="62926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БЛЕ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СТЯ</a:t>
            </a:r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ЩА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</a:t>
            </a:r>
          </a:p>
        </p:txBody>
      </p:sp>
      <p:sp>
        <p:nvSpPr>
          <p:cNvPr id="33" name="12Прямоугольник: скругленные углы 23">
            <a:extLst>
              <a:ext uri="{FF2B5EF4-FFF2-40B4-BE49-F238E27FC236}">
                <a16:creationId xmlns:a16="http://schemas.microsoft.com/office/drawing/2014/main" id="{FB907D4E-F407-59C1-8528-279E151677FD}"/>
              </a:ext>
            </a:extLst>
          </p:cNvPr>
          <p:cNvSpPr/>
          <p:nvPr/>
        </p:nvSpPr>
        <p:spPr>
          <a:xfrm>
            <a:off x="5143455" y="4007653"/>
            <a:ext cx="2794834" cy="62926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ЗДУ</a:t>
            </a:r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ШНА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</a:t>
            </a:r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2DF8D1D5-37C3-1FEC-A4AF-C3F66B5FDD04}"/>
              </a:ext>
            </a:extLst>
          </p:cNvPr>
          <p:cNvSpPr/>
          <p:nvPr/>
        </p:nvSpPr>
        <p:spPr>
          <a:xfrm>
            <a:off x="5257106" y="2346903"/>
            <a:ext cx="2088634" cy="62926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ТЁП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ЛЫЙ</a:t>
            </a:r>
          </a:p>
        </p:txBody>
      </p:sp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FE165F71-95F4-7517-18E4-4FD9C85D6B37}"/>
              </a:ext>
            </a:extLst>
          </p:cNvPr>
          <p:cNvSpPr/>
          <p:nvPr/>
        </p:nvSpPr>
        <p:spPr>
          <a:xfrm>
            <a:off x="2502054" y="3970961"/>
            <a:ext cx="2678852" cy="62926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ЖЁЛ</a:t>
            </a:r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ТЫЙ</a:t>
            </a:r>
          </a:p>
        </p:txBody>
      </p:sp>
      <p:sp>
        <p:nvSpPr>
          <p:cNvPr id="38" name="12Прямоугольник: скругленные углы 23">
            <a:extLst>
              <a:ext uri="{FF2B5EF4-FFF2-40B4-BE49-F238E27FC236}">
                <a16:creationId xmlns:a16="http://schemas.microsoft.com/office/drawing/2014/main" id="{64DDA2AE-1B88-8994-A828-D02C76EDCE0B}"/>
              </a:ext>
            </a:extLst>
          </p:cNvPr>
          <p:cNvSpPr/>
          <p:nvPr/>
        </p:nvSpPr>
        <p:spPr>
          <a:xfrm>
            <a:off x="7460883" y="2354849"/>
            <a:ext cx="2831252" cy="62926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СКОЛЬ</a:t>
            </a:r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ЗКИЙ</a:t>
            </a:r>
          </a:p>
        </p:txBody>
      </p:sp>
      <p:sp>
        <p:nvSpPr>
          <p:cNvPr id="40" name="12Прямоугольник: скругленные углы 23">
            <a:extLst>
              <a:ext uri="{FF2B5EF4-FFF2-40B4-BE49-F238E27FC236}">
                <a16:creationId xmlns:a16="http://schemas.microsoft.com/office/drawing/2014/main" id="{D631E364-3260-DECF-5DF4-93C871154B1B}"/>
              </a:ext>
            </a:extLst>
          </p:cNvPr>
          <p:cNvSpPr/>
          <p:nvPr/>
        </p:nvSpPr>
        <p:spPr>
          <a:xfrm>
            <a:off x="2662105" y="2368860"/>
            <a:ext cx="2328020" cy="62926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ХРУП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КИЙ</a:t>
            </a:r>
          </a:p>
        </p:txBody>
      </p:sp>
      <p:sp>
        <p:nvSpPr>
          <p:cNvPr id="41" name="12Прямоугольник: скругленные углы 23">
            <a:extLst>
              <a:ext uri="{FF2B5EF4-FFF2-40B4-BE49-F238E27FC236}">
                <a16:creationId xmlns:a16="http://schemas.microsoft.com/office/drawing/2014/main" id="{5294E112-70BC-ED90-761B-3A7C856F0A47}"/>
              </a:ext>
            </a:extLst>
          </p:cNvPr>
          <p:cNvSpPr/>
          <p:nvPr/>
        </p:nvSpPr>
        <p:spPr>
          <a:xfrm>
            <a:off x="8408189" y="4016819"/>
            <a:ext cx="2678851" cy="62926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ПРОЗ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</a:t>
            </a:r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ЧНЫЙ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12Прямоугольник: скругленные углы 23">
            <a:extLst>
              <a:ext uri="{FF2B5EF4-FFF2-40B4-BE49-F238E27FC236}">
                <a16:creationId xmlns:a16="http://schemas.microsoft.com/office/drawing/2014/main" id="{841E038E-DAE9-3422-ECAE-42857A4FE0E4}"/>
              </a:ext>
            </a:extLst>
          </p:cNvPr>
          <p:cNvSpPr/>
          <p:nvPr/>
        </p:nvSpPr>
        <p:spPr>
          <a:xfrm>
            <a:off x="5143455" y="4023178"/>
            <a:ext cx="2794834" cy="62926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ТРЕС</a:t>
            </a:r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ЧИЙ</a:t>
            </a:r>
          </a:p>
        </p:txBody>
      </p:sp>
    </p:spTree>
    <p:extLst>
      <p:ext uri="{BB962C8B-B14F-4D97-AF65-F5344CB8AC3E}">
        <p14:creationId xmlns:p14="http://schemas.microsoft.com/office/powerpoint/2010/main" val="141072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42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1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0" fill="hold">
                      <p:stCondLst>
                        <p:cond delay="0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5" fill="hold">
                      <p:stCondLst>
                        <p:cond delay="0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0" fill="hold">
                      <p:stCondLst>
                        <p:cond delay="0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8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2" fill="hold">
                      <p:stCondLst>
                        <p:cond delay="0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8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8" fill="hold">
                      <p:stCondLst>
                        <p:cond delay="0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9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4" fill="hold">
                      <p:stCondLst>
                        <p:cond delay="0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9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9" fill="hold">
                      <p:stCondLst>
                        <p:cond delay="0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0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4" fill="hold">
                      <p:stCondLst>
                        <p:cond delay="0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8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0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0" fill="hold">
                      <p:stCondLst>
                        <p:cond delay="0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4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1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6" fill="hold">
                      <p:stCondLst>
                        <p:cond delay="0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9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0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2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2" fill="hold">
                      <p:stCondLst>
                        <p:cond delay="0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5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6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3" fill="hold">
                      <p:stCondLst>
                        <p:cond delay="0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3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8" fill="hold">
                      <p:stCondLst>
                        <p:cond delay="0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1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2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4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4" fill="hold">
                      <p:stCondLst>
                        <p:cond delay="0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7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8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4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0" fill="hold">
                      <p:stCondLst>
                        <p:cond delay="0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3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4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5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6" fill="hold">
                      <p:stCondLst>
                        <p:cond delay="0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9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0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6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2" fill="hold">
                      <p:stCondLst>
                        <p:cond delay="0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6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7" fill="hold">
                      <p:stCondLst>
                        <p:cond delay="0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7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2" fill="hold">
                      <p:stCondLst>
                        <p:cond delay="0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5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6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7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8" fill="hold">
                      <p:stCondLst>
                        <p:cond delay="0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8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4" fill="hold">
                      <p:stCondLst>
                        <p:cond delay="0"/>
                      </p:stCondLst>
                      <p:childTnLst>
                        <p:par>
                          <p:cTn id="385" fill="hold">
                            <p:stCondLst>
                              <p:cond delay="0"/>
                            </p:stCondLst>
                            <p:childTnLst>
                              <p:par>
                                <p:cTn id="38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7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8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0" fill="hold">
                      <p:stCondLst>
                        <p:cond delay="0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3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4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  <p:bldP spid="31" grpId="0" animBg="1"/>
      <p:bldP spid="31" grpId="1" animBg="1"/>
      <p:bldP spid="31" grpId="2" animBg="1"/>
      <p:bldP spid="32" grpId="0" animBg="1"/>
      <p:bldP spid="32" grpId="1" animBg="1"/>
      <p:bldP spid="32" grpId="2" animBg="1"/>
      <p:bldP spid="33" grpId="0" animBg="1"/>
      <p:bldP spid="33" grpId="1" animBg="1"/>
      <p:bldP spid="33" grpId="2" animBg="1"/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40" grpId="0" animBg="1"/>
      <p:bldP spid="40" grpId="1" animBg="1"/>
      <p:bldP spid="40" grpId="2" animBg="1"/>
      <p:bldP spid="41" grpId="0" animBg="1"/>
      <p:bldP spid="41" grpId="1" animBg="1"/>
      <p:bldP spid="41" grpId="2" animBg="1"/>
      <p:bldP spid="42" grpId="0" animBg="1"/>
      <p:bldP spid="42" grpId="1" animBg="1"/>
      <p:bldP spid="42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B9292F1C-804B-4A20-B7AB-8A299E8CD41B}"/>
</file>

<file path=customXml/itemProps2.xml><?xml version="1.0" encoding="utf-8"?>
<ds:datastoreItem xmlns:ds="http://schemas.openxmlformats.org/officeDocument/2006/customXml" ds:itemID="{53F2DCE8-828A-443C-B702-F275BB751115}"/>
</file>

<file path=customXml/itemProps3.xml><?xml version="1.0" encoding="utf-8"?>
<ds:datastoreItem xmlns:ds="http://schemas.openxmlformats.org/officeDocument/2006/customXml" ds:itemID="{A43CC6E8-0583-4DE3-9CFB-DAB04B7DFE0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</Words>
  <Application>Microsoft Office PowerPoint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SpeechTerapist_Julia</dc:creator>
  <cp:lastModifiedBy>SpeechTerapist_Julia</cp:lastModifiedBy>
  <cp:revision>1</cp:revision>
  <dcterms:created xsi:type="dcterms:W3CDTF">2026-01-28T11:22:22Z</dcterms:created>
  <dcterms:modified xsi:type="dcterms:W3CDTF">2026-01-28T11:22:57Z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