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6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6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7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0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5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7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BB81-A8A2-42A9-967B-05B746D7E2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9" Type="http://schemas.openxmlformats.org/officeDocument/2006/relationships/image" Target="../media/image26.png"/><Relationship Id="rId21" Type="http://schemas.microsoft.com/office/2007/relationships/hdphoto" Target="../media/hdphoto9.wdp"/><Relationship Id="rId34" Type="http://schemas.openxmlformats.org/officeDocument/2006/relationships/image" Target="../media/image22.png"/><Relationship Id="rId42" Type="http://schemas.openxmlformats.org/officeDocument/2006/relationships/image" Target="../media/image29.png"/><Relationship Id="rId47" Type="http://schemas.microsoft.com/office/2007/relationships/hdphoto" Target="../media/hdphoto14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3.png"/><Relationship Id="rId32" Type="http://schemas.openxmlformats.org/officeDocument/2006/relationships/image" Target="../media/image20.png"/><Relationship Id="rId37" Type="http://schemas.openxmlformats.org/officeDocument/2006/relationships/image" Target="../media/image24.png"/><Relationship Id="rId40" Type="http://schemas.openxmlformats.org/officeDocument/2006/relationships/image" Target="../media/image27.png"/><Relationship Id="rId45" Type="http://schemas.openxmlformats.org/officeDocument/2006/relationships/image" Target="../media/image31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microsoft.com/office/2007/relationships/hdphoto" Target="../media/hdphoto11.wdp"/><Relationship Id="rId36" Type="http://schemas.openxmlformats.org/officeDocument/2006/relationships/image" Target="../media/image23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31" Type="http://schemas.openxmlformats.org/officeDocument/2006/relationships/image" Target="../media/image19.png"/><Relationship Id="rId44" Type="http://schemas.microsoft.com/office/2007/relationships/hdphoto" Target="../media/hdphoto13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6.png"/><Relationship Id="rId30" Type="http://schemas.openxmlformats.org/officeDocument/2006/relationships/image" Target="../media/image18.png"/><Relationship Id="rId35" Type="http://schemas.microsoft.com/office/2007/relationships/hdphoto" Target="../media/hdphoto12.wdp"/><Relationship Id="rId43" Type="http://schemas.openxmlformats.org/officeDocument/2006/relationships/image" Target="../media/image30.png"/><Relationship Id="rId48" Type="http://schemas.openxmlformats.org/officeDocument/2006/relationships/image" Target="../media/image33.png"/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4.png"/><Relationship Id="rId33" Type="http://schemas.openxmlformats.org/officeDocument/2006/relationships/image" Target="../media/image21.png"/><Relationship Id="rId38" Type="http://schemas.openxmlformats.org/officeDocument/2006/relationships/image" Target="../media/image25.png"/><Relationship Id="rId46" Type="http://schemas.openxmlformats.org/officeDocument/2006/relationships/image" Target="../media/image32.png"/><Relationship Id="rId20" Type="http://schemas.openxmlformats.org/officeDocument/2006/relationships/image" Target="../media/image11.png"/><Relationship Id="rId4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76"/>
            <a:ext cx="12192000" cy="696685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428519" y="5157200"/>
            <a:ext cx="1447066" cy="1440000"/>
            <a:chOff x="1978292" y="1802423"/>
            <a:chExt cx="1447066" cy="1440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239" y="1964127"/>
              <a:ext cx="1045045" cy="1045045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669370" y="3865325"/>
            <a:ext cx="1447066" cy="1440000"/>
            <a:chOff x="1978292" y="1802423"/>
            <a:chExt cx="1447066" cy="144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660882" y="2677136"/>
            <a:ext cx="1447066" cy="1440000"/>
            <a:chOff x="1978292" y="1802423"/>
            <a:chExt cx="1447066" cy="144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183150" y="2841099"/>
            <a:ext cx="1447066" cy="1440000"/>
            <a:chOff x="1978292" y="1802423"/>
            <a:chExt cx="1447066" cy="1440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653515" y="2854576"/>
            <a:ext cx="1447066" cy="1440000"/>
            <a:chOff x="1978292" y="1802423"/>
            <a:chExt cx="1447066" cy="144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050" y="1967418"/>
              <a:ext cx="982815" cy="982815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102477" y="2604064"/>
            <a:ext cx="1447066" cy="1440000"/>
            <a:chOff x="1978292" y="1802423"/>
            <a:chExt cx="1447066" cy="144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832" y="1992198"/>
              <a:ext cx="869601" cy="102086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8929939" y="1489863"/>
            <a:ext cx="1447066" cy="1440000"/>
            <a:chOff x="1978292" y="1802423"/>
            <a:chExt cx="1447066" cy="144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923" y="1923135"/>
              <a:ext cx="1102626" cy="1102626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691633" y="2328430"/>
            <a:ext cx="1447066" cy="1440000"/>
            <a:chOff x="1978292" y="1802423"/>
            <a:chExt cx="1447066" cy="144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738" y="1931762"/>
              <a:ext cx="1073526" cy="1073526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55373" y="5269675"/>
            <a:ext cx="1447066" cy="1440000"/>
            <a:chOff x="1978292" y="1802423"/>
            <a:chExt cx="1447066" cy="1440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749" y="1915938"/>
              <a:ext cx="1102626" cy="11026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75812" y="505858"/>
            <a:ext cx="1447066" cy="1440000"/>
            <a:chOff x="1978292" y="1802423"/>
            <a:chExt cx="1447066" cy="14400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446" y="1891565"/>
              <a:ext cx="1102626" cy="1102626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331654" y="545201"/>
            <a:ext cx="1447066" cy="1440000"/>
            <a:chOff x="1978292" y="1802423"/>
            <a:chExt cx="1447066" cy="144000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49190">
              <a:off x="2145443" y="2130596"/>
              <a:ext cx="1102626" cy="82696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295371" y="486208"/>
            <a:ext cx="1447066" cy="1440000"/>
            <a:chOff x="1978292" y="1802423"/>
            <a:chExt cx="1447066" cy="14400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338" y="2002661"/>
              <a:ext cx="972595" cy="97259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812311" y="536909"/>
            <a:ext cx="1447066" cy="1440000"/>
            <a:chOff x="1978292" y="1802423"/>
            <a:chExt cx="1447066" cy="1440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720" y="1972970"/>
              <a:ext cx="1002380" cy="100238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306310" y="5261618"/>
            <a:ext cx="1447066" cy="1440000"/>
            <a:chOff x="1978292" y="1802423"/>
            <a:chExt cx="1447066" cy="1440000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997" y="1963575"/>
              <a:ext cx="1033739" cy="1033739"/>
            </a:xfrm>
            <a:prstGeom prst="rect">
              <a:avLst/>
            </a:prstGeom>
          </p:spPr>
        </p:pic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66" y="5422770"/>
            <a:ext cx="1035588" cy="1035588"/>
          </a:xfrm>
          <a:prstGeom prst="rect">
            <a:avLst/>
          </a:prstGeom>
          <a:effectLst>
            <a:glow rad="38100">
              <a:srgbClr val="FFFF00"/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09" y="5405284"/>
            <a:ext cx="1102626" cy="1102626"/>
          </a:xfrm>
          <a:prstGeom prst="rect">
            <a:avLst/>
          </a:prstGeom>
          <a:effectLst>
            <a:glow rad="38100">
              <a:srgbClr val="00FF00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85" y="5280957"/>
            <a:ext cx="1102626" cy="1102626"/>
          </a:xfrm>
          <a:prstGeom prst="rect">
            <a:avLst/>
          </a:prstGeom>
          <a:effectLst>
            <a:glow rad="38100">
              <a:srgbClr val="0000FF"/>
            </a:glo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2" y="4009205"/>
            <a:ext cx="1102626" cy="1102626"/>
          </a:xfrm>
          <a:prstGeom prst="rect">
            <a:avLst/>
          </a:prstGeom>
          <a:effectLst>
            <a:glow rad="38100">
              <a:srgbClr val="FFFF00"/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98" y="2787067"/>
            <a:ext cx="1102626" cy="1102626"/>
          </a:xfrm>
          <a:prstGeom prst="rect">
            <a:avLst/>
          </a:prstGeom>
          <a:effectLst>
            <a:glow rad="38100">
              <a:srgbClr val="00FF00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24" y="2964973"/>
            <a:ext cx="1102626" cy="1102626"/>
          </a:xfrm>
          <a:prstGeom prst="rect">
            <a:avLst/>
          </a:prstGeom>
          <a:effectLst>
            <a:glow rad="38100">
              <a:srgbClr val="0000FF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80" y="3019571"/>
            <a:ext cx="982815" cy="982815"/>
          </a:xfrm>
          <a:prstGeom prst="rect">
            <a:avLst/>
          </a:prstGeom>
          <a:effectLst>
            <a:glow rad="38100">
              <a:srgbClr val="FFFF00"/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51" y="2787067"/>
            <a:ext cx="901743" cy="1020862"/>
          </a:xfrm>
          <a:prstGeom prst="rect">
            <a:avLst/>
          </a:prstGeom>
          <a:effectLst>
            <a:glow rad="38100">
              <a:srgbClr val="00FF00"/>
            </a:glo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13" y="2453112"/>
            <a:ext cx="1102626" cy="1102626"/>
          </a:xfrm>
          <a:prstGeom prst="rect">
            <a:avLst/>
          </a:prstGeom>
          <a:effectLst>
            <a:glow rad="38100">
              <a:srgbClr val="0000FF"/>
            </a:glow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221" y="1599237"/>
            <a:ext cx="1102626" cy="1102626"/>
          </a:xfrm>
          <a:prstGeom prst="rect">
            <a:avLst/>
          </a:prstGeom>
          <a:effectLst>
            <a:glow rad="38100">
              <a:srgbClr val="FFFF00"/>
            </a:glo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67" y="606665"/>
            <a:ext cx="1102626" cy="1102626"/>
          </a:xfrm>
          <a:prstGeom prst="rect">
            <a:avLst/>
          </a:prstGeom>
          <a:effectLst>
            <a:glow rad="38100">
              <a:srgbClr val="00FF00"/>
            </a:glo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190">
            <a:off x="3522721" y="833810"/>
            <a:ext cx="1102626" cy="826969"/>
          </a:xfrm>
          <a:prstGeom prst="rect">
            <a:avLst/>
          </a:prstGeom>
          <a:effectLst>
            <a:glow rad="38100">
              <a:srgbClr val="00FF00"/>
            </a:glo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0" y="710302"/>
            <a:ext cx="1002380" cy="1002380"/>
          </a:xfrm>
          <a:prstGeom prst="rect">
            <a:avLst/>
          </a:prstGeom>
          <a:effectLst>
            <a:glow rad="38100">
              <a:srgbClr val="FFFF00"/>
            </a:glow>
          </a:effectLst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21" y="684925"/>
            <a:ext cx="1012701" cy="1012701"/>
          </a:xfrm>
          <a:prstGeom prst="rect">
            <a:avLst/>
          </a:prstGeom>
          <a:effectLst>
            <a:glow rad="38100">
              <a:srgbClr val="0000FF"/>
            </a:glo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87" y="4091567"/>
            <a:ext cx="2509196" cy="2509196"/>
          </a:xfrm>
          <a:prstGeom prst="rect">
            <a:avLst/>
          </a:prstGeom>
          <a:noFill/>
        </p:spPr>
      </p:pic>
      <p:grpSp>
        <p:nvGrpSpPr>
          <p:cNvPr id="70" name="Группа 69"/>
          <p:cNvGrpSpPr/>
          <p:nvPr/>
        </p:nvGrpSpPr>
        <p:grpSpPr>
          <a:xfrm>
            <a:off x="6935161" y="3747071"/>
            <a:ext cx="2467814" cy="3191061"/>
            <a:chOff x="7008742" y="3744923"/>
            <a:chExt cx="2467814" cy="3191061"/>
          </a:xfrm>
          <a:noFill/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4" r="13921"/>
            <a:stretch/>
          </p:blipFill>
          <p:spPr>
            <a:xfrm>
              <a:off x="7008742" y="3744923"/>
              <a:ext cx="2467814" cy="3191061"/>
            </a:xfrm>
            <a:prstGeom prst="rect">
              <a:avLst/>
            </a:prstGeom>
            <a:grpFill/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086" y="6018048"/>
              <a:ext cx="855851" cy="776955"/>
            </a:xfrm>
            <a:prstGeom prst="rect">
              <a:avLst/>
            </a:prstGeom>
            <a:grpFill/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148" y="5935288"/>
              <a:ext cx="894522" cy="901567"/>
            </a:xfrm>
            <a:prstGeom prst="rect">
              <a:avLst/>
            </a:prstGeom>
            <a:grpFill/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310" y="5993605"/>
              <a:ext cx="826231" cy="826231"/>
            </a:xfrm>
            <a:prstGeom prst="rect">
              <a:avLst/>
            </a:prstGeom>
            <a:grpFill/>
          </p:spPr>
        </p:pic>
      </p:grpSp>
      <p:grpSp>
        <p:nvGrpSpPr>
          <p:cNvPr id="41" name="Группа 40"/>
          <p:cNvGrpSpPr/>
          <p:nvPr/>
        </p:nvGrpSpPr>
        <p:grpSpPr>
          <a:xfrm>
            <a:off x="5765492" y="5199076"/>
            <a:ext cx="1447066" cy="1440000"/>
            <a:chOff x="1978292" y="1802423"/>
            <a:chExt cx="1447066" cy="144000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3" cstate="print">
              <a:extLst>
                <a:ext uri="{BEBA8EAE-BF5A-486C-A8C5-ECC9F3942E4B}">
                  <a14:imgProps xmlns:a14="http://schemas.microsoft.com/office/drawing/2010/main">
                    <a14:imgLayer r:embed="rId4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71" y="5336166"/>
            <a:ext cx="1102626" cy="1102626"/>
          </a:xfrm>
          <a:prstGeom prst="rect">
            <a:avLst/>
          </a:prstGeom>
          <a:effectLst>
            <a:glow rad="38100">
              <a:srgbClr val="0000FF"/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35059" b="63086" l="29980" r="74219">
                        <a14:foregroundMark x1="43066" y1="43457" x2="45313" y2="42188"/>
                        <a14:foregroundMark x1="42871" y1="45996" x2="48633" y2="50293"/>
                        <a14:foregroundMark x1="48828" y1="46094" x2="47363" y2="45605"/>
                        <a14:foregroundMark x1="46582" y1="42578" x2="46582" y2="42578"/>
                        <a14:foregroundMark x1="46875" y1="46582" x2="45117" y2="45703"/>
                        <a14:foregroundMark x1="46582" y1="47070" x2="49121" y2="48926"/>
                        <a14:foregroundMark x1="50195" y1="46094" x2="50684" y2="46484"/>
                        <a14:foregroundMark x1="47070" y1="52246" x2="46973" y2="50195"/>
                        <a14:foregroundMark x1="47168" y1="53516" x2="43066" y2="53906"/>
                        <a14:foregroundMark x1="38184" y1="44531" x2="37695" y2="4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17" t="35000" r="24658" b="36282"/>
          <a:stretch/>
        </p:blipFill>
        <p:spPr>
          <a:xfrm>
            <a:off x="17170" y="229252"/>
            <a:ext cx="3468085" cy="216393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0" y="-73866"/>
            <a:ext cx="2833523" cy="289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L 0.03971 -0.00509 C 0.04062 -0.00532 0.04167 -0.00601 0.04258 -0.00648 C 0.04635 -0.00856 0.05013 -0.01134 0.05404 -0.01296 C 0.05807 -0.01435 0.06224 -0.01458 0.06641 -0.01551 C 0.07773 -0.02546 0.06263 -0.0125 0.09453 -0.02963 C 0.10273 -0.03402 0.11849 -0.04328 0.12839 -0.04629 C 0.13268 -0.04745 0.13698 -0.04791 0.14141 -0.04884 C 0.14766 -0.05625 0.14336 -0.05185 0.15872 -0.05648 C 0.16484 -0.05833 0.17122 -0.05972 0.17747 -0.06157 C 0.18398 -0.06365 0.19687 -0.06805 0.19687 -0.06782 C 0.30612 -0.06574 0.27982 -0.06574 0.44062 -0.06805 C 0.44167 -0.06805 0.44258 -0.06898 0.44349 -0.06921 C 0.44831 -0.07037 0.45312 -0.07106 0.45794 -0.07176 C 0.50664 -0.06898 0.50729 -0.07291 0.53945 -0.06412 C 0.54036 -0.06389 0.54141 -0.06342 0.54232 -0.06296 C 0.54544 -0.06134 0.5487 -0.06018 0.55169 -0.05787 C 0.57357 -0.04074 0.5543 -0.05231 0.5625 -0.04745 C 0.57604 -0.03148 0.5526 -0.0581 0.58854 -0.03078 C 0.5918 -0.02824 0.59518 -0.02546 0.59857 -0.02314 C 0.60299 -0.02014 0.60026 -0.02407 0.60508 -0.01921 C 0.60612 -0.01828 0.6069 -0.01643 0.60794 -0.01551 C 0.60951 -0.01389 0.61133 -0.01296 0.61302 -0.01157 C 0.61836 -0.00717 0.62331 -0.00254 0.62812 0.00371 C 0.63047 0.00695 0.63242 0.01065 0.63464 0.01412 C 0.63646 0.01667 0.63854 0.01899 0.64036 0.02176 C 0.64284 0.02547 0.64518 0.02963 0.64766 0.03334 C 0.65117 0.03866 0.65482 0.04213 0.65768 0.04861 C 0.65859 0.0507 0.65911 0.05301 0.6599 0.0551 C 0.66094 0.05787 0.66224 0.06019 0.66354 0.06274 C 0.66419 0.06621 0.66484 0.06968 0.66562 0.07292 C 0.66628 0.07524 0.66732 0.07709 0.66784 0.0794 C 0.66849 0.08264 0.66875 0.08635 0.66927 0.08959 C 0.66953 0.09352 0.66966 0.09746 0.66992 0.10116 C 0.67005 0.10255 0.67057 0.10371 0.6707 0.1051 C 0.67109 0.11019 0.67122 0.11528 0.67148 0.12037 C 0.67005 0.14283 0.67174 0.16366 0.66419 0.18195 C 0.65911 0.19445 0.65247 0.20417 0.64544 0.21274 C 0.63828 0.22153 0.63073 0.22963 0.6224 0.23449 C 0.60339 0.24561 0.6043 0.2426 0.58555 0.24746 C 0.57982 0.24885 0.57409 0.2507 0.56823 0.25255 C 0.56732 0.25278 0.56641 0.25371 0.56536 0.25371 C 0.5625 0.2544 0.55964 0.2544 0.55677 0.2551 C 0.55391 0.25579 0.55104 0.25695 0.54805 0.25764 C 0.5444 0.25857 0.52786 0.26204 0.52214 0.26412 C 0.49232 0.27454 0.51068 0.26945 0.49687 0.27315 C 0.49453 0.27477 0.49219 0.27686 0.48971 0.27824 C 0.48685 0.27963 0.48398 0.2801 0.48099 0.28079 C 0.47578 0.28218 0.47044 0.28311 0.4651 0.28449 C 0.44857 0.28889 0.44427 0.2919 0.42695 0.29236 L 0.02812 0.3 C 0.02578 0.30093 0.02331 0.30139 0.02096 0.30255 C 0.01914 0.30348 0.01758 0.3051 0.01589 0.30649 C 0.01276 0.30857 0.00951 0.31019 0.00651 0.31274 C 0.00156 0.31713 -0.00313 0.32199 -0.00794 0.32686 C -0.0099 0.32894 -0.01172 0.33149 -0.01367 0.33334 C -0.03242 0.35 -0.01055 0.3301 -0.02669 0.34607 C -0.03711 0.35649 -0.02773 0.3463 -0.03815 0.3551 C -0.04362 0.35949 -0.05404 0.36922 -0.05404 0.36945 C -0.06263 0.38426 -0.05104 0.36459 -0.06055 0.37824 C -0.06185 0.3801 -0.06289 0.38264 -0.06419 0.38449 C -0.06628 0.3882 -0.06862 0.39144 -0.0707 0.39491 C -0.0724 0.39769 -0.07435 0.40024 -0.07565 0.40394 C -0.07695 0.40718 -0.07917 0.41343 -0.08073 0.41667 C -0.08138 0.41806 -0.08229 0.41922 -0.08294 0.42061 C -0.08438 0.42361 -0.08477 0.42593 -0.08581 0.4294 C -0.08698 0.43334 -0.08841 0.43704 -0.08945 0.44098 C -0.09531 0.4632 -0.09076 0.45024 -0.0944 0.46019 C -0.09596 0.46829 -0.09688 0.47246 -0.09661 0.48334 C -0.09609 0.5044 -0.0944 0.52524 -0.09297 0.54607 C -0.09284 0.54908 -0.09141 0.55278 -0.09089 0.5551 C -0.08776 0.56852 -0.08997 0.5632 -0.08503 0.5757 C -0.08151 0.58473 -0.07904 0.59561 -0.07422 0.60255 C -0.06198 0.62061 -0.06667 0.61436 -0.05052 0.63473 C -0.04831 0.63727 -0.04635 0.64051 -0.04401 0.64236 L -0.03034 0.65255 C -0.02669 0.65556 -0.02318 0.6588 -0.0194 0.66158 C -0.01784 0.66274 -0.01602 0.6632 -0.01445 0.66412 C -0.01107 0.66621 -0.00768 0.66829 -0.0043 0.67061 C -0.00286 0.67153 -0.00156 0.67338 2.08333E-7 0.67431 C 0.00872 0.67986 0.02305 0.68843 0.0332 0.69098 C 0.03724 0.69213 0.04141 0.6919 0.04544 0.69236 C 0.05625 0.69861 0.04492 0.69236 0.07435 0.69491 C 0.0806 0.69537 0.08672 0.69699 0.0931 0.69746 C 0.10339 0.69815 0.11367 0.69838 0.12409 0.69885 C 0.15547 0.70255 0.1474 0.70278 0.18971 0.69885 C 0.19661 0.69815 0.20365 0.69584 0.21055 0.69491 C 0.21732 0.69399 0.22409 0.69399 0.23073 0.69352 C 0.23398 0.69283 0.23698 0.69213 0.2401 0.69098 C 0.24258 0.69028 0.24492 0.68889 0.2474 0.68843 C 0.25169 0.68774 0.25599 0.68774 0.26029 0.68727 C 0.26328 0.68635 0.26615 0.68542 0.26901 0.68473 C 0.27122 0.68403 0.27331 0.68403 0.27552 0.68334 C 0.27721 0.68287 0.27878 0.68125 0.2806 0.68079 C 0.28437 0.67963 0.28828 0.67917 0.29206 0.67824 C 0.29453 0.67755 0.29687 0.67662 0.29935 0.6757 C 0.32435 0.65348 0.29974 0.67431 0.37643 0.67176 C 0.37812 0.67176 0.38151 0.67061 0.38151 0.67084 L 0.38229 0.66922 " pathEditMode="relative" rAng="0" ptsTypes="AAAAAAAAAAAAAAAAAAAAAAAAAAAAAAAAAAAAAAAAAAAAAAAAAAAAAAAAAAAAAAAAAAAAAAAAAAAAAAAAAAAAAAAAAAAAAAAAAAAA">
                                      <p:cBhvr>
                                        <p:cTn id="57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784BBCD-3F27-4772-B0D5-56367E8EABC3}"/>
</file>

<file path=customXml/itemProps2.xml><?xml version="1.0" encoding="utf-8"?>
<ds:datastoreItem xmlns:ds="http://schemas.openxmlformats.org/officeDocument/2006/customXml" ds:itemID="{758EA597-A9F7-4A1E-845C-8073F6A085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615E3A-299F-4FED-AB9A-441862616B5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Анастасія Сомова</cp:lastModifiedBy>
  <cp:revision>14</cp:revision>
  <dcterms:created xsi:type="dcterms:W3CDTF">2025-12-13T18:36:20Z</dcterms:created>
  <dcterms:modified xsi:type="dcterms:W3CDTF">2026-01-28T09:18:57Z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