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47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96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0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6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17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0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5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7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1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3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26" Type="http://schemas.microsoft.com/office/2007/relationships/hdphoto" Target="../media/hdphoto7.wdp"/><Relationship Id="rId39" Type="http://schemas.openxmlformats.org/officeDocument/2006/relationships/image" Target="../media/image26.png"/><Relationship Id="rId21" Type="http://schemas.openxmlformats.org/officeDocument/2006/relationships/image" Target="../media/image16.png"/><Relationship Id="rId34" Type="http://schemas.microsoft.com/office/2007/relationships/hdphoto" Target="../media/hdphoto10.wdp"/><Relationship Id="rId42" Type="http://schemas.openxmlformats.org/officeDocument/2006/relationships/image" Target="../media/image28.png"/><Relationship Id="rId47" Type="http://schemas.openxmlformats.org/officeDocument/2006/relationships/image" Target="../media/image32.png"/><Relationship Id="rId50" Type="http://schemas.microsoft.com/office/2007/relationships/hdphoto" Target="../media/hdphoto15.wdp"/><Relationship Id="rId55" Type="http://schemas.microsoft.com/office/2007/relationships/hdphoto" Target="../media/hdphoto17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9" Type="http://schemas.openxmlformats.org/officeDocument/2006/relationships/image" Target="../media/image20.png"/><Relationship Id="rId11" Type="http://schemas.microsoft.com/office/2007/relationships/hdphoto" Target="../media/hdphoto1.wdp"/><Relationship Id="rId24" Type="http://schemas.microsoft.com/office/2007/relationships/hdphoto" Target="../media/hdphoto6.wdp"/><Relationship Id="rId32" Type="http://schemas.microsoft.com/office/2007/relationships/hdphoto" Target="../media/hdphoto9.wdp"/><Relationship Id="rId37" Type="http://schemas.openxmlformats.org/officeDocument/2006/relationships/image" Target="../media/image25.png"/><Relationship Id="rId40" Type="http://schemas.microsoft.com/office/2007/relationships/hdphoto" Target="../media/hdphoto13.wdp"/><Relationship Id="rId45" Type="http://schemas.microsoft.com/office/2007/relationships/hdphoto" Target="../media/hdphoto14.wdp"/><Relationship Id="rId53" Type="http://schemas.openxmlformats.org/officeDocument/2006/relationships/image" Target="../media/image36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19" Type="http://schemas.microsoft.com/office/2007/relationships/hdphoto" Target="../media/hdphoto4.wdp"/><Relationship Id="rId31" Type="http://schemas.openxmlformats.org/officeDocument/2006/relationships/image" Target="../media/image22.png"/><Relationship Id="rId44" Type="http://schemas.openxmlformats.org/officeDocument/2006/relationships/image" Target="../media/image30.png"/><Relationship Id="rId52" Type="http://schemas.microsoft.com/office/2007/relationships/hdphoto" Target="../media/hdphoto16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microsoft.com/office/2007/relationships/hdphoto" Target="../media/hdphoto5.wdp"/><Relationship Id="rId27" Type="http://schemas.openxmlformats.org/officeDocument/2006/relationships/image" Target="../media/image19.png"/><Relationship Id="rId30" Type="http://schemas.openxmlformats.org/officeDocument/2006/relationships/image" Target="../media/image21.png"/><Relationship Id="rId35" Type="http://schemas.openxmlformats.org/officeDocument/2006/relationships/image" Target="../media/image24.png"/><Relationship Id="rId43" Type="http://schemas.openxmlformats.org/officeDocument/2006/relationships/image" Target="../media/image29.png"/><Relationship Id="rId48" Type="http://schemas.openxmlformats.org/officeDocument/2006/relationships/image" Target="../media/image33.png"/><Relationship Id="rId56" Type="http://schemas.openxmlformats.org/officeDocument/2006/relationships/image" Target="../media/image38.png"/><Relationship Id="rId8" Type="http://schemas.openxmlformats.org/officeDocument/2006/relationships/image" Target="../media/image7.png"/><Relationship Id="rId51" Type="http://schemas.openxmlformats.org/officeDocument/2006/relationships/image" Target="../media/image35.png"/><Relationship Id="rId3" Type="http://schemas.openxmlformats.org/officeDocument/2006/relationships/image" Target="../media/image2.png"/><Relationship Id="rId12" Type="http://schemas.openxmlformats.org/officeDocument/2006/relationships/image" Target="../media/image10.png"/><Relationship Id="rId17" Type="http://schemas.microsoft.com/office/2007/relationships/hdphoto" Target="../media/hdphoto3.wdp"/><Relationship Id="rId25" Type="http://schemas.openxmlformats.org/officeDocument/2006/relationships/image" Target="../media/image18.png"/><Relationship Id="rId33" Type="http://schemas.openxmlformats.org/officeDocument/2006/relationships/image" Target="../media/image23.png"/><Relationship Id="rId38" Type="http://schemas.microsoft.com/office/2007/relationships/hdphoto" Target="../media/hdphoto12.wdp"/><Relationship Id="rId46" Type="http://schemas.openxmlformats.org/officeDocument/2006/relationships/image" Target="../media/image31.png"/><Relationship Id="rId20" Type="http://schemas.openxmlformats.org/officeDocument/2006/relationships/image" Target="../media/image15.png"/><Relationship Id="rId41" Type="http://schemas.openxmlformats.org/officeDocument/2006/relationships/image" Target="../media/image27.png"/><Relationship Id="rId5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5" Type="http://schemas.microsoft.com/office/2007/relationships/hdphoto" Target="../media/hdphoto2.wdp"/><Relationship Id="rId23" Type="http://schemas.openxmlformats.org/officeDocument/2006/relationships/image" Target="../media/image17.png"/><Relationship Id="rId28" Type="http://schemas.microsoft.com/office/2007/relationships/hdphoto" Target="../media/hdphoto8.wdp"/><Relationship Id="rId36" Type="http://schemas.microsoft.com/office/2007/relationships/hdphoto" Target="../media/hdphoto11.wdp"/><Relationship Id="rId4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9593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7076016" y="3698881"/>
            <a:ext cx="2469802" cy="3210712"/>
            <a:chOff x="7008742" y="3744923"/>
            <a:chExt cx="2467814" cy="3191061"/>
          </a:xfrm>
          <a:noFill/>
        </p:grpSpPr>
        <p:pic>
          <p:nvPicPr>
            <p:cNvPr id="117" name="Рисунок 1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4" r="13921"/>
            <a:stretch/>
          </p:blipFill>
          <p:spPr>
            <a:xfrm>
              <a:off x="7008742" y="3744923"/>
              <a:ext cx="2467814" cy="3191061"/>
            </a:xfrm>
            <a:prstGeom prst="rect">
              <a:avLst/>
            </a:prstGeom>
            <a:grpFill/>
          </p:spPr>
        </p:pic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086" y="6018048"/>
              <a:ext cx="855851" cy="776955"/>
            </a:xfrm>
            <a:prstGeom prst="rect">
              <a:avLst/>
            </a:prstGeom>
            <a:grpFill/>
          </p:spPr>
        </p:pic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7148" y="5935288"/>
              <a:ext cx="894522" cy="901567"/>
            </a:xfrm>
            <a:prstGeom prst="rect">
              <a:avLst/>
            </a:prstGeom>
            <a:grpFill/>
          </p:spPr>
        </p:pic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310" y="5993605"/>
              <a:ext cx="826231" cy="826231"/>
            </a:xfrm>
            <a:prstGeom prst="rect">
              <a:avLst/>
            </a:prstGeom>
            <a:grpFill/>
          </p:spPr>
        </p:pic>
      </p:grpSp>
      <p:grpSp>
        <p:nvGrpSpPr>
          <p:cNvPr id="2" name="Группа 1"/>
          <p:cNvGrpSpPr/>
          <p:nvPr/>
        </p:nvGrpSpPr>
        <p:grpSpPr>
          <a:xfrm>
            <a:off x="1227288" y="5161149"/>
            <a:ext cx="1447066" cy="1440000"/>
            <a:chOff x="1978292" y="1802423"/>
            <a:chExt cx="1447066" cy="144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0724">
              <a:off x="2183847" y="2010178"/>
              <a:ext cx="1045045" cy="1045045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520685" y="3754390"/>
            <a:ext cx="1447066" cy="1440000"/>
            <a:chOff x="1978292" y="1802423"/>
            <a:chExt cx="1447066" cy="1440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15" y="1939513"/>
              <a:ext cx="1102626" cy="1102626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591312" y="2568786"/>
            <a:ext cx="1447066" cy="1440000"/>
            <a:chOff x="1978292" y="1802423"/>
            <a:chExt cx="1447066" cy="14400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15" y="1939513"/>
              <a:ext cx="1102626" cy="1102626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3091675" y="2820492"/>
            <a:ext cx="1447066" cy="1440000"/>
            <a:chOff x="1978292" y="1802423"/>
            <a:chExt cx="1447066" cy="144000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796" y="1975834"/>
              <a:ext cx="1102626" cy="110262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653515" y="2854576"/>
            <a:ext cx="1447066" cy="1440000"/>
            <a:chOff x="1978292" y="1802423"/>
            <a:chExt cx="1447066" cy="1440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287" y="1864655"/>
              <a:ext cx="1164008" cy="1164008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6173788" y="2604214"/>
            <a:ext cx="1447066" cy="1440000"/>
            <a:chOff x="1978292" y="1802423"/>
            <a:chExt cx="1447066" cy="144000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218" y="1954909"/>
              <a:ext cx="1011880" cy="101188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9031847" y="1470263"/>
            <a:ext cx="1447066" cy="1440000"/>
            <a:chOff x="1978292" y="1802423"/>
            <a:chExt cx="1447066" cy="144000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5923" y="1923135"/>
              <a:ext cx="1102626" cy="1102626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691633" y="2328430"/>
            <a:ext cx="1447066" cy="1440000"/>
            <a:chOff x="1978292" y="1802423"/>
            <a:chExt cx="1447066" cy="144000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471" y="1822073"/>
              <a:ext cx="1314225" cy="1314225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776595" y="5271598"/>
            <a:ext cx="1447066" cy="1440000"/>
            <a:chOff x="1978292" y="1802423"/>
            <a:chExt cx="1447066" cy="1440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203" y="1971110"/>
              <a:ext cx="1102626" cy="1102626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7914839" y="426675"/>
            <a:ext cx="1447066" cy="1440000"/>
            <a:chOff x="1978292" y="1802423"/>
            <a:chExt cx="1447066" cy="144000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28628">
              <a:off x="2139585" y="1971109"/>
              <a:ext cx="1102626" cy="1102626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3331654" y="545201"/>
            <a:ext cx="1447066" cy="1440000"/>
            <a:chOff x="1978292" y="1802423"/>
            <a:chExt cx="1447066" cy="144000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770">
              <a:off x="2162305" y="2029212"/>
              <a:ext cx="1022366" cy="1022366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6295371" y="486208"/>
            <a:ext cx="1447066" cy="1440000"/>
            <a:chOff x="1978292" y="1802423"/>
            <a:chExt cx="1447066" cy="144000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130" y="1916837"/>
              <a:ext cx="1097004" cy="1097004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4812311" y="536909"/>
            <a:ext cx="1447066" cy="1440000"/>
            <a:chOff x="1978292" y="1802423"/>
            <a:chExt cx="1447066" cy="144000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466" y="1990182"/>
              <a:ext cx="821951" cy="1002380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4306310" y="5261618"/>
            <a:ext cx="1447066" cy="1440000"/>
            <a:chOff x="1978292" y="1802423"/>
            <a:chExt cx="1447066" cy="1440000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087" y="2005553"/>
              <a:ext cx="1033739" cy="1033739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5884349" y="5217348"/>
            <a:ext cx="1447066" cy="1440000"/>
            <a:chOff x="1978292" y="1802423"/>
            <a:chExt cx="1447066" cy="1440000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3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172" y="1939513"/>
              <a:ext cx="980111" cy="1102626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1221317" y="5147394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0724">
              <a:off x="2183847" y="2010178"/>
              <a:ext cx="1045045" cy="1045045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525922" y="3723592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15" y="1939513"/>
              <a:ext cx="1102626" cy="1102626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1592802" y="2507705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15" y="1939513"/>
              <a:ext cx="1102626" cy="1102626"/>
            </a:xfrm>
            <a:prstGeom prst="rect">
              <a:avLst/>
            </a:prstGeom>
          </p:spPr>
        </p:pic>
      </p:grpSp>
      <p:grpSp>
        <p:nvGrpSpPr>
          <p:cNvPr id="79" name="Группа 78"/>
          <p:cNvGrpSpPr/>
          <p:nvPr/>
        </p:nvGrpSpPr>
        <p:grpSpPr>
          <a:xfrm>
            <a:off x="3111900" y="2844459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37" cstate="print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796" y="1975834"/>
              <a:ext cx="1102626" cy="1102626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4628078" y="2854576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83" name="Рисунок 8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39" cstate="print">
              <a:extLst>
                <a:ext uri="{BEBA8EAE-BF5A-486C-A8C5-ECC9F3942E4B}">
                  <a14:imgProps xmlns:a14="http://schemas.microsoft.com/office/drawing/2010/main">
                    <a14:imgLayer r:embed="rId4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287" y="1864655"/>
              <a:ext cx="1164008" cy="1164008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6185685" y="2635652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86" name="Рисунок 8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41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218" y="1954909"/>
              <a:ext cx="1011880" cy="1011880"/>
            </a:xfrm>
            <a:prstGeom prst="rect">
              <a:avLst/>
            </a:prstGeom>
          </p:spPr>
        </p:pic>
      </p:grpSp>
      <p:grpSp>
        <p:nvGrpSpPr>
          <p:cNvPr id="88" name="Группа 87"/>
          <p:cNvGrpSpPr/>
          <p:nvPr/>
        </p:nvGrpSpPr>
        <p:grpSpPr>
          <a:xfrm>
            <a:off x="9074230" y="1494856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2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5923" y="1923135"/>
              <a:ext cx="1102626" cy="1102626"/>
            </a:xfrm>
            <a:prstGeom prst="rect">
              <a:avLst/>
            </a:prstGeom>
          </p:spPr>
        </p:pic>
      </p:grpSp>
      <p:grpSp>
        <p:nvGrpSpPr>
          <p:cNvPr id="91" name="Группа 90"/>
          <p:cNvGrpSpPr/>
          <p:nvPr/>
        </p:nvGrpSpPr>
        <p:grpSpPr>
          <a:xfrm>
            <a:off x="7691633" y="2365006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92" name="Рисунок 9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43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471" y="1822073"/>
              <a:ext cx="1314225" cy="1314225"/>
            </a:xfrm>
            <a:prstGeom prst="rect">
              <a:avLst/>
            </a:prstGeom>
          </p:spPr>
        </p:pic>
      </p:grpSp>
      <p:grpSp>
        <p:nvGrpSpPr>
          <p:cNvPr id="94" name="Группа 93"/>
          <p:cNvGrpSpPr/>
          <p:nvPr/>
        </p:nvGrpSpPr>
        <p:grpSpPr>
          <a:xfrm>
            <a:off x="2751929" y="5280389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44" cstate="print">
              <a:extLst>
                <a:ext uri="{BEBA8EAE-BF5A-486C-A8C5-ECC9F3942E4B}">
                  <a14:imgProps xmlns:a14="http://schemas.microsoft.com/office/drawing/2010/main">
                    <a14:imgLayer r:embed="rId4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203" y="1971110"/>
              <a:ext cx="1102626" cy="1102626"/>
            </a:xfrm>
            <a:prstGeom prst="rect">
              <a:avLst/>
            </a:prstGeom>
          </p:spPr>
        </p:pic>
      </p:grpSp>
      <p:grpSp>
        <p:nvGrpSpPr>
          <p:cNvPr id="97" name="Группа 96"/>
          <p:cNvGrpSpPr/>
          <p:nvPr/>
        </p:nvGrpSpPr>
        <p:grpSpPr>
          <a:xfrm>
            <a:off x="7883020" y="401689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46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28628">
              <a:off x="2139585" y="1971109"/>
              <a:ext cx="1102626" cy="1102626"/>
            </a:xfrm>
            <a:prstGeom prst="rect">
              <a:avLst/>
            </a:prstGeom>
          </p:spPr>
        </p:pic>
      </p:grpSp>
      <p:grpSp>
        <p:nvGrpSpPr>
          <p:cNvPr id="100" name="Группа 99"/>
          <p:cNvGrpSpPr/>
          <p:nvPr/>
        </p:nvGrpSpPr>
        <p:grpSpPr>
          <a:xfrm>
            <a:off x="3317470" y="530614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47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770">
              <a:off x="2162305" y="2029212"/>
              <a:ext cx="1022366" cy="1022366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6302638" y="488296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48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130" y="1916837"/>
              <a:ext cx="1097004" cy="1097004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4838039" y="545201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27" cstate="print">
              <a:duotone>
                <a:prstClr val="black"/>
                <a:srgbClr val="00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466" y="1990182"/>
              <a:ext cx="821951" cy="1002380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4317843" y="5285585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110" name="Рисунок 10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11" name="Рисунок 110"/>
            <p:cNvPicPr>
              <a:picLocks noChangeAspect="1"/>
            </p:cNvPicPr>
            <p:nvPr/>
          </p:nvPicPr>
          <p:blipFill>
            <a:blip r:embed="rId49" cstate="print">
              <a:extLst>
                <a:ext uri="{BEBA8EAE-BF5A-486C-A8C5-ECC9F3942E4B}">
                  <a14:imgProps xmlns:a14="http://schemas.microsoft.com/office/drawing/2010/main">
                    <a14:imgLayer r:embed="rId5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087" y="2005553"/>
              <a:ext cx="1033739" cy="1033739"/>
            </a:xfrm>
            <a:prstGeom prst="rect">
              <a:avLst/>
            </a:prstGeom>
          </p:spPr>
        </p:pic>
      </p:grpSp>
      <p:grpSp>
        <p:nvGrpSpPr>
          <p:cNvPr id="112" name="Группа 111"/>
          <p:cNvGrpSpPr/>
          <p:nvPr/>
        </p:nvGrpSpPr>
        <p:grpSpPr>
          <a:xfrm>
            <a:off x="5920174" y="5208429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51" cstate="print">
              <a:extLst>
                <a:ext uri="{BEBA8EAE-BF5A-486C-A8C5-ECC9F3942E4B}">
                  <a14:imgProps xmlns:a14="http://schemas.microsoft.com/office/drawing/2010/main">
                    <a14:imgLayer r:embed="rId52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172" y="1939513"/>
              <a:ext cx="980111" cy="1102626"/>
            </a:xfrm>
            <a:prstGeom prst="rect">
              <a:avLst/>
            </a:prstGeom>
          </p:spPr>
        </p:pic>
      </p:grpSp>
      <p:pic>
        <p:nvPicPr>
          <p:cNvPr id="121" name="Рисунок 120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813" y="4081568"/>
            <a:ext cx="2509196" cy="2509196"/>
          </a:xfrm>
          <a:prstGeom prst="rect">
            <a:avLst/>
          </a:prstGeom>
          <a:noFill/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54">
            <a:extLst>
              <a:ext uri="{BEBA8EAE-BF5A-486C-A8C5-ECC9F3942E4B}">
                <a14:imgProps xmlns:a14="http://schemas.microsoft.com/office/drawing/2010/main">
                  <a14:imgLayer r:embed="rId55">
                    <a14:imgEffect>
                      <a14:backgroundRemoval t="35059" b="63086" l="29980" r="74219">
                        <a14:foregroundMark x1="43066" y1="43457" x2="45313" y2="42188"/>
                        <a14:foregroundMark x1="42871" y1="45996" x2="48633" y2="50293"/>
                        <a14:foregroundMark x1="48828" y1="46094" x2="47363" y2="45605"/>
                        <a14:foregroundMark x1="46582" y1="42578" x2="46582" y2="42578"/>
                        <a14:foregroundMark x1="46875" y1="46582" x2="45117" y2="45703"/>
                        <a14:foregroundMark x1="46582" y1="47070" x2="49121" y2="48926"/>
                        <a14:foregroundMark x1="50195" y1="46094" x2="50684" y2="46484"/>
                        <a14:foregroundMark x1="47070" y1="52246" x2="46973" y2="50195"/>
                        <a14:foregroundMark x1="47168" y1="53516" x2="43066" y2="53906"/>
                        <a14:foregroundMark x1="38184" y1="44531" x2="37695" y2="4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17" t="35000" r="24658" b="36282"/>
          <a:stretch/>
        </p:blipFill>
        <p:spPr>
          <a:xfrm>
            <a:off x="47658" y="409520"/>
            <a:ext cx="3468085" cy="216393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11" y="213603"/>
            <a:ext cx="2313507" cy="245251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45732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046 L -0.00039 0.00046 L 0.04206 -0.00069 C 0.0431 -0.00069 0.04401 -0.00185 0.04506 -0.00208 C 0.04766 -0.00255 0.05026 -0.00278 0.053 -0.00324 C 0.05704 -0.00417 0.06107 -0.00555 0.06524 -0.00579 C 0.08086 -0.00694 0.09649 -0.00671 0.11211 -0.00717 C 0.11329 -0.00764 0.11446 -0.0081 0.11563 -0.00833 C 0.11732 -0.0088 0.11901 -0.00903 0.12071 -0.00972 C 0.12292 -0.01042 0.125 -0.01157 0.12722 -0.01227 C 0.12982 -0.01296 0.13256 -0.01319 0.13516 -0.01342 C 0.13633 -0.01389 0.1375 -0.01435 0.13881 -0.01481 C 0.13972 -0.01528 0.14063 -0.01574 0.14167 -0.0162 C 0.14375 -0.01667 0.14597 -0.0169 0.14818 -0.01736 C 0.14935 -0.01759 0.15052 -0.01829 0.1517 -0.01875 C 0.15599 -0.01967 0.16042 -0.02014 0.16472 -0.0213 C 0.16589 -0.02153 0.16706 -0.02222 0.16836 -0.02245 C 0.17149 -0.02315 0.17461 -0.02338 0.17774 -0.02384 C 0.18555 -0.02731 0.18151 -0.02592 0.18998 -0.02755 C 0.19558 -0.03009 0.19467 -0.03009 0.20365 -0.03009 L 0.35586 -0.03148 C 0.38125 -0.04653 0.35534 -0.03171 0.43151 -0.03403 C 0.43399 -0.03403 0.43633 -0.03495 0.43868 -0.03542 C 0.44519 -0.03819 0.43985 -0.03611 0.4517 -0.03912 C 0.45573 -0.04028 0.4569 -0.04097 0.46107 -0.04167 C 0.46368 -0.04236 0.46641 -0.04259 0.46901 -0.04305 C 0.49375 -0.05764 0.52149 -0.05069 0.54688 -0.04167 C 0.54766 -0.04097 0.54831 -0.03981 0.54909 -0.03912 C 0.55079 -0.0375 0.55391 -0.03704 0.5556 -0.03657 C 0.56068 -0.03356 0.5543 -0.03727 0.56055 -0.03403 C 0.56133 -0.03356 0.56198 -0.0331 0.56276 -0.03287 C 0.56394 -0.03217 0.56524 -0.03194 0.56641 -0.03148 C 0.5694 -0.03009 0.56797 -0.03009 0.57136 -0.02755 C 0.57761 -0.02315 0.5737 -0.02662 0.5793 -0.02384 C 0.58086 -0.02315 0.5823 -0.02245 0.58373 -0.0213 C 0.58724 -0.01805 0.58555 -0.01921 0.58868 -0.01736 C 0.58946 -0.01643 0.59011 -0.01551 0.59089 -0.01481 C 0.60052 -0.00741 0.58815 -0.01852 0.59597 -0.01227 C 0.59792 -0.01065 0.59974 -0.0088 0.6017 -0.00717 C 0.60313 -0.00579 0.60443 -0.00393 0.60599 -0.00324 C 0.60704 -0.00278 0.60795 -0.00255 0.60886 -0.00208 C 0.6099 -0.00139 0.61081 -0.00023 0.61185 0.00046 C 0.6125 0.00116 0.61329 0.00139 0.61394 0.00185 C 0.6181 0.00903 0.61407 0.00324 0.61823 0.00695 C 0.61901 0.00764 0.61967 0.0088 0.62045 0.00949 C 0.62136 0.01042 0.6224 0.01111 0.62331 0.01204 C 0.62409 0.01296 0.62474 0.01412 0.62552 0.01458 C 0.6267 0.01551 0.62787 0.01551 0.62917 0.01597 C 0.63125 0.01852 0.63164 0.01921 0.63412 0.02107 C 0.6349 0.02153 0.63555 0.02199 0.63633 0.02245 C 0.63776 0.025 0.63894 0.02824 0.64063 0.03009 C 0.64818 0.0382 0.64102 0.02963 0.64636 0.03773 C 0.64714 0.03866 0.64792 0.03912 0.64857 0.04028 C 0.64961 0.04213 0.65039 0.04468 0.65144 0.04676 C 0.65209 0.04815 0.653 0.04908 0.65365 0.05046 C 0.65417 0.05185 0.65456 0.05324 0.65508 0.0544 C 0.65704 0.05857 0.6573 0.05741 0.65873 0.06204 C 0.65899 0.0632 0.65899 0.06482 0.65938 0.06597 C 0.66107 0.07107 0.66133 0.07083 0.66368 0.07361 C 0.6642 0.075 0.66485 0.07616 0.66511 0.07755 C 0.66576 0.07986 0.66667 0.08519 0.66667 0.08519 C 0.66641 0.09329 0.66667 0.10162 0.66589 0.10949 C 0.66576 0.11134 0.66433 0.11204 0.66368 0.11343 C 0.65482 0.13287 0.66016 0.12616 0.65287 0.1338 C 0.65157 0.13681 0.64961 0.14167 0.64792 0.14421 C 0.62904 0.17083 0.64584 0.14699 0.63555 0.15949 C 0.63295 0.16273 0.63034 0.16644 0.62761 0.16968 C 0.62735 0.17014 0.61641 0.18333 0.61537 0.1838 C 0.61355 0.18495 0.61211 0.18565 0.61042 0.18773 C 0.60912 0.18912 0.60808 0.1912 0.60677 0.19283 C 0.60586 0.19398 0.60482 0.19445 0.60391 0.19537 C 0.6017 0.19745 0.59961 0.19977 0.5974 0.20185 C 0.59649 0.20278 0.59545 0.20347 0.59454 0.2044 C 0.59284 0.20602 0.59115 0.20764 0.58946 0.20949 C 0.58868 0.21019 0.58802 0.21134 0.58724 0.21204 C 0.58659 0.21273 0.58581 0.21296 0.58516 0.21343 C 0.58347 0.21551 0.5819 0.21783 0.58008 0.21968 C 0.57943 0.22037 0.57865 0.2206 0.57787 0.22107 C 0.57618 0.22199 0.57448 0.22269 0.57292 0.22361 C 0.57097 0.22593 0.57006 0.22708 0.56784 0.2287 C 0.56276 0.23241 0.56485 0.23033 0.56055 0.23264 C 0.55912 0.23333 0.55769 0.23403 0.55625 0.23519 C 0.55508 0.23588 0.55391 0.23704 0.55261 0.23773 C 0.54961 0.23912 0.54636 0.24005 0.54323 0.24144 C 0.54258 0.2419 0.5418 0.24236 0.54115 0.24283 C 0.53386 0.24653 0.54401 0.24074 0.53321 0.24676 C 0.53099 0.24792 0.52891 0.25 0.5267 0.25046 C 0.51615 0.25347 0.52045 0.25208 0.51368 0.2544 C 0.50821 0.26158 0.51355 0.25579 0.5043 0.26088 C 0.50339 0.26134 0.50248 0.26273 0.50144 0.26343 C 0.50013 0.26412 0.49857 0.26412 0.49714 0.26458 C 0.49454 0.26574 0.49193 0.26736 0.4892 0.26852 C 0.48802 0.26898 0.48672 0.26921 0.48555 0.26968 C 0.48047 0.27245 0.47565 0.27662 0.47045 0.2787 C 0.4431 0.29005 0.47331 0.27801 0.44597 0.28773 C 0.44519 0.28796 0.44454 0.28866 0.44375 0.28889 C 0.44167 0.28982 0.43946 0.29074 0.43724 0.29144 C 0.41927 0.29838 0.45261 0.28565 0.42865 0.29398 C 0.4267 0.29468 0.42487 0.29653 0.42292 0.29676 C 0.40847 0.29769 0.39401 0.29745 0.37956 0.29792 C 0.33842 0.30718 0.36706 0.30162 0.27644 0.29931 C 0.275 0.29908 0.27357 0.29838 0.27214 0.29792 C 0.27019 0.29745 0.26836 0.29722 0.26641 0.29676 C 0.26537 0.2963 0.26446 0.2956 0.26355 0.29537 C 0.26081 0.29468 0.25821 0.29445 0.2556 0.29398 C 0.24818 0.28982 0.25209 0.29167 0.23607 0.28889 C 0.23204 0.2882 0.22787 0.2882 0.22383 0.28773 C 0.21355 0.28403 0.22214 0.28681 0.2 0.28519 L 0.1849 0.2838 C 0.17826 0.27986 0.18881 0.28565 0.17188 0.28125 C 0.17058 0.28102 0.16954 0.27917 0.16836 0.2787 C 0.16589 0.27778 0.15365 0.27639 0.15248 0.27616 L 0.10847 0.27732 C 0.10573 0.27755 0.1043 0.28033 0.10196 0.28264 C 0.10052 0.28403 0.09909 0.28542 0.09766 0.28634 C 0.09662 0.28704 0.09193 0.28866 0.09115 0.28889 L 0.08112 0.29676 C 0.08034 0.29722 0.07969 0.29745 0.07891 0.29792 C 0.07592 0.29954 0.07513 0.29954 0.07175 0.30046 C 0.07019 0.30139 0.06875 0.30232 0.06732 0.30301 C 0.06472 0.3044 0.06276 0.30463 0.06016 0.30695 C 0.05925 0.30787 0.05821 0.3088 0.0573 0.30949 C 0.05651 0.30995 0.05586 0.31019 0.05508 0.31065 C 0.04818 0.31528 0.0543 0.31181 0.04935 0.31458 C 0.04818 0.3162 0.04701 0.31829 0.04571 0.31968 C 0.04467 0.32083 0.04063 0.32199 0.03998 0.32222 C 0.0349 0.32824 0.04115 0.32083 0.0349 0.3287 C 0.03425 0.32963 0.0336 0.33056 0.03269 0.33125 C 0.03177 0.33195 0.03086 0.33218 0.02982 0.33264 C 0.02891 0.33333 0.02787 0.33403 0.02696 0.33519 C 0.02279 0.33958 0.02552 0.33796 0.02188 0.34144 C 0.02097 0.34236 0.01993 0.34306 0.01901 0.34398 C 0.01784 0.34537 0.01172 0.35255 0.00964 0.35556 C 0.00508 0.36273 0.00964 0.35625 0.00612 0.3632 C 0.00469 0.36597 0.00339 0.36898 0.0017 0.37107 C 0.00105 0.37176 0.00013 0.37245 -0.00039 0.37361 C -0.00442 0.38079 -0.0039 0.38195 -0.00768 0.38773 C -0.00833 0.38866 -0.00911 0.38935 -0.00976 0.39028 C -0.01002 0.39144 -0.01015 0.39283 -0.01054 0.39398 C -0.01289 0.4007 -0.01315 0.39931 -0.01562 0.4044 C -0.01653 0.40648 -0.01744 0.40857 -0.01849 0.41065 C -0.01914 0.41204 -0.01992 0.4132 -0.02057 0.41458 C -0.02617 0.42639 -0.01627 0.4081 -0.025 0.42361 C -0.02708 0.43495 -0.02369 0.41991 -0.02786 0.42986 C -0.02864 0.43195 -0.02864 0.43426 -0.02929 0.43634 C -0.0306 0.44074 -0.03229 0.44491 -0.03359 0.44908 C -0.03398 0.45046 -0.03398 0.45185 -0.03437 0.45301 C -0.03541 0.45764 -0.0358 0.4581 -0.03724 0.46204 C -0.03997 0.47708 -0.0375 0.46204 -0.03932 0.4787 C -0.03945 0.48009 -0.03984 0.48125 -0.0401 0.48241 C -0.04231 0.49607 -0.0388 0.47708 -0.04218 0.49537 C -0.04205 0.50903 -0.04218 0.52269 -0.04153 0.53634 C -0.04127 0.5412 -0.03971 0.54491 -0.03867 0.54908 C -0.03593 0.56019 -0.04205 0.54144 -0.03502 0.56458 C -0.0345 0.56644 -0.03359 0.56783 -0.03294 0.56968 C -0.03046 0.57616 -0.03125 0.5757 -0.02851 0.58125 C -0.02786 0.58264 -0.02708 0.58357 -0.02643 0.58495 C -0.02578 0.58634 -0.02552 0.58773 -0.025 0.58889 C -0.02408 0.59051 -0.02291 0.5912 -0.022 0.59283 C -0.02005 0.59607 -0.01836 0.6 -0.01627 0.60301 C -0.0151 0.60463 -0.0138 0.60625 -0.01263 0.6081 C -0.01185 0.60972 -0.01132 0.61181 -0.01054 0.6132 C -0.00989 0.61435 -0.00911 0.61482 -0.00833 0.61574 C 0.00052 0.62778 -0.00885 0.61528 -0.0026 0.62477 C -0.00169 0.62616 -0.00065 0.62732 0.00026 0.6287 C 0.00573 0.63634 0.00261 0.63426 0.00756 0.63634 C 0.01693 0.64815 0.0086 0.63958 0.01615 0.64398 C 0.01719 0.64468 0.0181 0.6456 0.01901 0.64653 C 0.0198 0.64745 0.02045 0.64861 0.02123 0.64908 C 0.0224 0.65 0.02357 0.65 0.02487 0.65046 C 0.02579 0.6507 0.0267 0.65139 0.02774 0.65162 C 0.04024 0.65648 0.03477 0.65347 0.04063 0.65695 L 0.21589 0.65301 C 0.22162 0.65278 0.22513 0.65185 0.23034 0.65046 C 0.23464 0.64792 0.23425 0.64792 0.24115 0.64653 C 0.26537 0.64213 0.25026 0.64421 0.28659 0.64283 C 0.2875 0.64236 0.28855 0.6419 0.28946 0.64144 C 0.29024 0.64097 0.29089 0.64028 0.29167 0.64028 C 0.29714 0.63889 0.30079 0.63935 0.30599 0.6375 C 0.30795 0.63704 0.3099 0.63611 0.31185 0.63495 C 0.3125 0.63472 0.31329 0.63403 0.31394 0.6338 C 0.31667 0.6331 0.31927 0.6331 0.32188 0.63241 C 0.32526 0.63171 0.32865 0.63079 0.33204 0.62986 L 0.33711 0.6287 C 0.34232 0.62546 0.33607 0.62894 0.34649 0.62477 C 0.35131 0.62269 0.34532 0.62408 0.35222 0.61968 C 0.35352 0.61875 0.35508 0.61875 0.35651 0.61829 C 0.37279 0.6088 0.35704 0.61783 0.36589 0.6132 C 0.36667 0.61296 0.36732 0.61204 0.3681 0.61204 C 0.37305 0.61111 0.37813 0.61111 0.38321 0.61065 C 0.3849 0.6088 0.38555 0.60741 0.3875 0.60695 C 0.38829 0.60671 0.38894 0.60695 0.38972 0.60695 L 0.38972 0.60695 " pathEditMode="relative" ptsTypes="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71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1AA9A3-D7E8-4934-8B60-1922F57C3E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9E19C4-872B-4C38-A400-FF8112C51905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46066DB5-36D6-436C-81B0-49FF9410DABC}"/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Анастасія Сомова</cp:lastModifiedBy>
  <cp:revision>20</cp:revision>
  <dcterms:created xsi:type="dcterms:W3CDTF">2025-12-13T18:36:20Z</dcterms:created>
  <dcterms:modified xsi:type="dcterms:W3CDTF">2026-01-28T09:16:02Z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