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microsoft.com/office/2007/relationships/hdphoto" Target="../media/hdphoto9.wdp"/><Relationship Id="rId21" Type="http://schemas.microsoft.com/office/2007/relationships/hdphoto" Target="../media/hdphoto3.wdp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microsoft.com/office/2007/relationships/hdphoto" Target="../media/hdphoto13.wdp"/><Relationship Id="rId50" Type="http://schemas.microsoft.com/office/2007/relationships/hdphoto" Target="../media/hdphoto14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microsoft.com/office/2007/relationships/hdphoto" Target="../media/hdphoto6.wdp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4.wdp"/><Relationship Id="rId28" Type="http://schemas.openxmlformats.org/officeDocument/2006/relationships/image" Target="../media/image22.png"/><Relationship Id="rId36" Type="http://schemas.microsoft.com/office/2007/relationships/hdphoto" Target="../media/hdphoto8.wdp"/><Relationship Id="rId49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31" Type="http://schemas.openxmlformats.org/officeDocument/2006/relationships/image" Target="../media/image24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4.png"/><Relationship Id="rId8" Type="http://schemas.openxmlformats.org/officeDocument/2006/relationships/image" Target="../media/image7.png"/><Relationship Id="rId51" Type="http://schemas.openxmlformats.org/officeDocument/2006/relationships/image" Target="../media/image36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microsoft.com/office/2007/relationships/hdphoto" Target="../media/hdphoto5.wdp"/><Relationship Id="rId33" Type="http://schemas.microsoft.com/office/2007/relationships/hdphoto" Target="../media/hdphoto7.wdp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0" Type="http://schemas.openxmlformats.org/officeDocument/2006/relationships/image" Target="../media/image17.png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088331" y="1920615"/>
              <a:ext cx="1220254" cy="119254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41716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105993" y="2801784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70710" y="2820492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7680" y="295391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149" y="2038217"/>
              <a:ext cx="1102626" cy="965242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6145" y="513348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6" cstate="print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06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65224" y="426675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8D1C7A-CAD6-4783-8B8A-0A9FFEB98CFF}"/>
</file>

<file path=customXml/itemProps2.xml><?xml version="1.0" encoding="utf-8"?>
<ds:datastoreItem xmlns:ds="http://schemas.openxmlformats.org/officeDocument/2006/customXml" ds:itemID="{F3335FB8-4B32-41CD-B8B8-CA1B56795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F6DFCC-2723-4E98-8D60-1A6FA718E3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27</cp:revision>
  <dcterms:created xsi:type="dcterms:W3CDTF">2025-12-13T18:36:20Z</dcterms:created>
  <dcterms:modified xsi:type="dcterms:W3CDTF">2026-01-27T22:00:50Z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