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7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8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1557-85CB-4135-A6BD-DB0B38218B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87971" y="808898"/>
            <a:ext cx="3171092" cy="4853354"/>
            <a:chOff x="1781908" y="149470"/>
            <a:chExt cx="3171092" cy="485335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1908" y="149470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44" y="3042144"/>
              <a:ext cx="1307121" cy="1960680"/>
            </a:xfrm>
            <a:prstGeom prst="rect">
              <a:avLst/>
            </a:prstGeom>
            <a:effectLst>
              <a:glow rad="38100">
                <a:schemeClr val="accent6">
                  <a:lumMod val="20000"/>
                  <a:lumOff val="80000"/>
                </a:schemeClr>
              </a:glow>
            </a:effectLst>
          </p:spPr>
        </p:pic>
      </p:grpSp>
      <p:grpSp>
        <p:nvGrpSpPr>
          <p:cNvPr id="6" name="Группа 5"/>
          <p:cNvGrpSpPr/>
          <p:nvPr/>
        </p:nvGrpSpPr>
        <p:grpSpPr>
          <a:xfrm>
            <a:off x="6469937" y="808898"/>
            <a:ext cx="3171092" cy="4783020"/>
            <a:chOff x="5032130" y="123088"/>
            <a:chExt cx="3171092" cy="478302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130" y="123088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014" y="3068514"/>
              <a:ext cx="1225063" cy="1837594"/>
            </a:xfrm>
            <a:prstGeom prst="rect">
              <a:avLst/>
            </a:prstGeom>
            <a:effectLst>
              <a:glow rad="38100">
                <a:schemeClr val="accent1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0511" r="9489" b="14119"/>
          <a:stretch/>
        </p:blipFill>
        <p:spPr>
          <a:xfrm>
            <a:off x="4288951" y="4925462"/>
            <a:ext cx="1978270" cy="1809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30" y="5604877"/>
            <a:ext cx="1016977" cy="1016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45" y="5535646"/>
            <a:ext cx="1147806" cy="1147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93" y="5563867"/>
            <a:ext cx="1306675" cy="1306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37" y="5560712"/>
            <a:ext cx="1200459" cy="117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5" y="5544650"/>
            <a:ext cx="1148129" cy="1148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95" y="5530704"/>
            <a:ext cx="1002323" cy="1002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78" y="5704599"/>
            <a:ext cx="902677" cy="9026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98" y="5755631"/>
            <a:ext cx="850641" cy="8506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16" y="5632482"/>
            <a:ext cx="998376" cy="99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3" y="5579847"/>
            <a:ext cx="941632" cy="9416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78" y="5664644"/>
            <a:ext cx="846946" cy="952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93" y="5488660"/>
            <a:ext cx="1214535" cy="1214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24042" r="9489" b="14118"/>
          <a:stretch/>
        </p:blipFill>
        <p:spPr>
          <a:xfrm>
            <a:off x="4288949" y="5257402"/>
            <a:ext cx="1978270" cy="14846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05" y="3754324"/>
            <a:ext cx="2208158" cy="22081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569">
            <a:off x="278294" y="5524583"/>
            <a:ext cx="729401" cy="6714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748" r="20980" b="6330"/>
          <a:stretch/>
        </p:blipFill>
        <p:spPr>
          <a:xfrm>
            <a:off x="4157666" y="727917"/>
            <a:ext cx="2240837" cy="34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5 L 0.20117 -0.6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7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25185 L -0.24831 -0.54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4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24976 L 0.24649 -0.4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10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23819 L -0.3082 -0.394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7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24745 L 0.2823 -0.397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75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23935 L -0.17643 -0.48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121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25138 L 0.1237 -0.618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25532 L -0.22148 -0.1856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347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24861 L 0.12747 -0.3606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560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24074 L -0.13529 -0.229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57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25138 L 0.27917 -0.147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24259 L -0.16693 -0.1451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48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3C1E5E-912E-4758-83E1-A85120BC962E}"/>
</file>

<file path=customXml/itemProps2.xml><?xml version="1.0" encoding="utf-8"?>
<ds:datastoreItem xmlns:ds="http://schemas.openxmlformats.org/officeDocument/2006/customXml" ds:itemID="{FD833E6D-EC95-448A-B7A5-B750C712A797}"/>
</file>

<file path=customXml/itemProps3.xml><?xml version="1.0" encoding="utf-8"?>
<ds:datastoreItem xmlns:ds="http://schemas.openxmlformats.org/officeDocument/2006/customXml" ds:itemID="{87DFD5FA-611D-4C05-8036-C68B08EE2F4B}"/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2026-01-27T08:34:12Z</dcterms:created>
  <dcterms:modified xsi:type="dcterms:W3CDTF">2026-01-28T07:39:06Z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