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7" d="100"/>
          <a:sy n="87" d="100"/>
        </p:scale>
        <p:origin x="528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customXml" Target="../customXml/item2.xml"/><Relationship Id="rId3" Type="http://schemas.openxmlformats.org/officeDocument/2006/relationships/presProps" Target="presProps.xml"/><Relationship Id="rId7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Relationship Id="rId9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181557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26765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51442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968797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7789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67833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882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20958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20147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81417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CC1557-85CB-4135-A6BD-DB0B38218B56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E079562-15A4-471F-9D3C-6FC97C59D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91035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CC1557-85CB-4135-A6BD-DB0B38218B56}" type="datetimeFigureOut">
              <a:rPr lang="ru-RU" smtClean="0"/>
              <a:t>27.01.2026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079562-15A4-471F-9D3C-6FC97C59DB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60946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png"/><Relationship Id="rId18" Type="http://schemas.openxmlformats.org/officeDocument/2006/relationships/image" Target="../media/image17.png"/><Relationship Id="rId3" Type="http://schemas.openxmlformats.org/officeDocument/2006/relationships/image" Target="../media/image2.png"/><Relationship Id="rId21" Type="http://schemas.openxmlformats.org/officeDocument/2006/relationships/image" Target="../media/image20.png"/><Relationship Id="rId7" Type="http://schemas.openxmlformats.org/officeDocument/2006/relationships/image" Target="../media/image6.png"/><Relationship Id="rId12" Type="http://schemas.openxmlformats.org/officeDocument/2006/relationships/image" Target="../media/image11.png"/><Relationship Id="rId17" Type="http://schemas.openxmlformats.org/officeDocument/2006/relationships/image" Target="../media/image16.png"/><Relationship Id="rId2" Type="http://schemas.openxmlformats.org/officeDocument/2006/relationships/image" Target="../media/image1.png"/><Relationship Id="rId16" Type="http://schemas.openxmlformats.org/officeDocument/2006/relationships/image" Target="../media/image15.pn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11" Type="http://schemas.openxmlformats.org/officeDocument/2006/relationships/image" Target="../media/image10.png"/><Relationship Id="rId5" Type="http://schemas.openxmlformats.org/officeDocument/2006/relationships/image" Target="../media/image4.pn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pn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png"/><Relationship Id="rId22" Type="http://schemas.openxmlformats.org/officeDocument/2006/relationships/image" Target="../media/image2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" name="Рисунок 2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grpSp>
        <p:nvGrpSpPr>
          <p:cNvPr id="7" name="Группа 6"/>
          <p:cNvGrpSpPr/>
          <p:nvPr/>
        </p:nvGrpSpPr>
        <p:grpSpPr>
          <a:xfrm>
            <a:off x="887971" y="808898"/>
            <a:ext cx="3171092" cy="4853354"/>
            <a:chOff x="1781908" y="149470"/>
            <a:chExt cx="3171092" cy="4853354"/>
          </a:xfrm>
        </p:grpSpPr>
        <p:pic>
          <p:nvPicPr>
            <p:cNvPr id="3" name="Рисунок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flipH="1">
              <a:off x="1781908" y="149470"/>
              <a:ext cx="3171092" cy="47566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accent6">
                <a:lumMod val="20000"/>
                <a:lumOff val="80000"/>
              </a:scheme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4" name="Рисунок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101444" y="3042144"/>
              <a:ext cx="1307121" cy="1960680"/>
            </a:xfrm>
            <a:prstGeom prst="rect">
              <a:avLst/>
            </a:prstGeom>
            <a:effectLst>
              <a:glow rad="38100">
                <a:schemeClr val="accent6">
                  <a:lumMod val="20000"/>
                  <a:lumOff val="80000"/>
                </a:schemeClr>
              </a:glow>
            </a:effectLst>
          </p:spPr>
        </p:pic>
      </p:grpSp>
      <p:grpSp>
        <p:nvGrpSpPr>
          <p:cNvPr id="6" name="Группа 5"/>
          <p:cNvGrpSpPr/>
          <p:nvPr/>
        </p:nvGrpSpPr>
        <p:grpSpPr>
          <a:xfrm>
            <a:off x="6469937" y="808898"/>
            <a:ext cx="3171092" cy="4783020"/>
            <a:chOff x="5032130" y="123088"/>
            <a:chExt cx="3171092" cy="4783020"/>
          </a:xfrm>
        </p:grpSpPr>
        <p:pic>
          <p:nvPicPr>
            <p:cNvPr id="2" name="Рисунок 1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032130" y="123088"/>
              <a:ext cx="3171092" cy="4756638"/>
            </a:xfrm>
            <a:prstGeom prst="round2DiagRect">
              <a:avLst>
                <a:gd name="adj1" fmla="val 16667"/>
                <a:gd name="adj2" fmla="val 0"/>
              </a:avLst>
            </a:prstGeom>
            <a:solidFill>
              <a:schemeClr val="accent1">
                <a:lumMod val="20000"/>
                <a:lumOff val="80000"/>
              </a:schemeClr>
            </a:solidFill>
            <a:ln w="88900" cap="sq">
              <a:solidFill>
                <a:srgbClr val="FFFFFF"/>
              </a:solidFill>
              <a:miter lim="800000"/>
            </a:ln>
            <a:effectLst>
              <a:outerShdw blurRad="254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926014" y="3068514"/>
              <a:ext cx="1225063" cy="1837594"/>
            </a:xfrm>
            <a:prstGeom prst="rect">
              <a:avLst/>
            </a:prstGeom>
            <a:effectLst>
              <a:glow rad="38100">
                <a:schemeClr val="accent1">
                  <a:lumMod val="20000"/>
                  <a:lumOff val="80000"/>
                </a:schemeClr>
              </a:glow>
            </a:effectLst>
          </p:spPr>
        </p:pic>
      </p:grp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t="10511" r="9489" b="14119"/>
          <a:stretch/>
        </p:blipFill>
        <p:spPr>
          <a:xfrm>
            <a:off x="4288951" y="4925462"/>
            <a:ext cx="1978270" cy="180944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95830" y="5604877"/>
            <a:ext cx="1016977" cy="1016977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9018" y="5491825"/>
            <a:ext cx="1244326" cy="1243083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4748" y="5460027"/>
            <a:ext cx="1306675" cy="1306675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728" y="5443685"/>
            <a:ext cx="1200459" cy="1178169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013" y="5521865"/>
            <a:ext cx="1148129" cy="1148129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072" y="5539963"/>
            <a:ext cx="1002323" cy="1002323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220" y="5672066"/>
            <a:ext cx="902677" cy="902677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5282" y="5724102"/>
            <a:ext cx="850641" cy="85064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3436" y="5605748"/>
            <a:ext cx="998376" cy="998376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0888" y="5579336"/>
            <a:ext cx="941632" cy="941632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4967" y="5645998"/>
            <a:ext cx="846946" cy="95281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9013" y="5455459"/>
            <a:ext cx="1214535" cy="121453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108" t="24042" r="9489" b="14118"/>
          <a:stretch/>
        </p:blipFill>
        <p:spPr>
          <a:xfrm>
            <a:off x="4288950" y="5250274"/>
            <a:ext cx="1978270" cy="1484634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86005" y="3754324"/>
            <a:ext cx="2208158" cy="2208158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48569">
            <a:off x="278294" y="5524583"/>
            <a:ext cx="729401" cy="671449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799" t="3748" r="20980" b="6330"/>
          <a:stretch/>
        </p:blipFill>
        <p:spPr>
          <a:xfrm>
            <a:off x="4157666" y="727917"/>
            <a:ext cx="2240837" cy="34396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5795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4.81481E-6 L 8.33333E-7 -0.2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-0.25 L 0.20117 -0.60024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052" y="-17523"/>
                                    </p:animMotion>
                                  </p:childTnLst>
                                </p:cTn>
                              </p:par>
                              <p:par>
                                <p:cTn id="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3.7037E-6 L 1.25E-6 -0.2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-0.25185 L -0.24831 -0.54629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2422" y="-14722"/>
                                    </p:animMotion>
                                  </p:childTnLst>
                                </p:cTn>
                              </p:par>
                              <p:par>
                                <p:cTn id="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" dur="2000" fill="hold"/>
                                        <p:tgtEl>
                                          <p:spTgt spid="12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26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042 -0.24976 L 0.24649 -0.45393 " pathEditMode="relative" rAng="0" ptsTypes="AA">
                                      <p:cBhvr>
                                        <p:cTn id="3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97" y="-10208"/>
                                    </p:animMotion>
                                  </p:childTnLst>
                                </p:cTn>
                              </p:par>
                              <p:par>
                                <p:cTn id="3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1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36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456 -0.23819 L -0.3082 -0.39491 " pathEditMode="relative" rAng="0" ptsTypes="AA">
                                      <p:cBhvr>
                                        <p:cTn id="40" dur="2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5638" y="-7847"/>
                                    </p:animMotion>
                                  </p:childTnLst>
                                </p:cTn>
                              </p:par>
                              <p:par>
                                <p:cTn id="4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2" dur="2000" fill="hold"/>
                                        <p:tgtEl>
                                          <p:spTgt spid="13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4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99 -0.24745 L 0.2823 -0.39769 " pathEditMode="relative" rAng="0" ptsTypes="AA">
                                      <p:cBhvr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620" y="-7523"/>
                                    </p:animMotion>
                                  </p:childTnLst>
                                </p:cTn>
                              </p:par>
                              <p:par>
                                <p:cTn id="5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52" dur="2000" fill="hold"/>
                                        <p:tgtEl>
                                          <p:spTgt spid="1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56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13 -0.23935 L -0.17643 -0.48334 " pathEditMode="relative" rAng="0" ptsTypes="AA">
                                      <p:cBhvr>
                                        <p:cTn id="60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984" y="-12199"/>
                                    </p:animMotion>
                                  </p:childTnLst>
                                </p:cTn>
                              </p:par>
                              <p:par>
                                <p:cTn id="6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66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5 -0.25138 L 0.1237 -0.61805 " pathEditMode="relative" rAng="0" ptsTypes="AA">
                                      <p:cBhvr>
                                        <p:cTn id="70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-18333"/>
                                    </p:animMotion>
                                  </p:childTnLst>
                                </p:cTn>
                              </p:par>
                              <p:par>
                                <p:cTn id="7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72" dur="2000" fill="hold"/>
                                        <p:tgtEl>
                                          <p:spTgt spid="16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76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21 -0.25532 L -0.22148 -0.18565 " pathEditMode="relative" rAng="0" ptsTypes="AA">
                                      <p:cBhvr>
                                        <p:cTn id="80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341" y="3472"/>
                                    </p:animMotion>
                                  </p:childTnLst>
                                </p:cTn>
                              </p:par>
                              <p:par>
                                <p:cTn id="8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2" dur="2000" fill="hold"/>
                                        <p:tgtEl>
                                          <p:spTgt spid="17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86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86 -0.24861 L 0.12747 -0.36065 " pathEditMode="relative" rAng="0" ptsTypes="AA">
                                      <p:cBhvr>
                                        <p:cTn id="9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81" y="-5602"/>
                                    </p:animMotion>
                                  </p:childTnLst>
                                </p:cTn>
                              </p:par>
                              <p:par>
                                <p:cTn id="9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2" dur="2000" fill="hold"/>
                                        <p:tgtEl>
                                          <p:spTgt spid="18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96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82 -0.24074 L -0.13529 -0.22917 " pathEditMode="relative" rAng="0" ptsTypes="AA">
                                      <p:cBhvr>
                                        <p:cTn id="10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6862" y="579"/>
                                    </p:animMotion>
                                  </p:childTnLst>
                                </p:cTn>
                              </p:par>
                              <p:par>
                                <p:cTn id="10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2" dur="2000" fill="hold"/>
                                        <p:tgtEl>
                                          <p:spTgt spid="19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06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63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378 -0.25138 L 0.27917 -0.14722 " pathEditMode="relative" rAng="0" ptsTypes="AA">
                                      <p:cBhvr>
                                        <p:cTn id="110" dur="2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763" y="5208"/>
                                    </p:animMotion>
                                  </p:childTnLst>
                                </p:cTn>
                              </p:par>
                              <p:par>
                                <p:cTn id="11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12" dur="2000" fill="hold"/>
                                        <p:tgtEl>
                                          <p:spTgt spid="20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5 E" pathEditMode="relative" ptsTypes="">
                                      <p:cBhvr>
                                        <p:cTn id="116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7" fill="hold">
                      <p:stCondLst>
                        <p:cond delay="indefinite"/>
                      </p:stCondLst>
                      <p:childTnLst>
                        <p:par>
                          <p:cTn id="118" fill="hold">
                            <p:stCondLst>
                              <p:cond delay="0"/>
                            </p:stCondLst>
                            <p:childTnLst>
                              <p:par>
                                <p:cTn id="119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729 -0.24259 L -0.16693 -0.14514 " pathEditMode="relative" rAng="0" ptsTypes="AA">
                                      <p:cBhvr>
                                        <p:cTn id="120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711" y="4861"/>
                                    </p:animMotion>
                                  </p:childTnLst>
                                </p:cTn>
                              </p:par>
                              <p:par>
                                <p:cTn id="121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2" dur="2000" fill="hold"/>
                                        <p:tgtEl>
                                          <p:spTgt spid="21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3" fill="hold">
                            <p:stCondLst>
                              <p:cond delay="2000"/>
                            </p:stCondLst>
                            <p:childTnLst>
                              <p:par>
                                <p:cTn id="124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8" fill="hold">
                      <p:stCondLst>
                        <p:cond delay="indefinite"/>
                      </p:stCondLst>
                      <p:childTnLst>
                        <p:par>
                          <p:cTn id="129" fill="hold">
                            <p:stCondLst>
                              <p:cond delay="0"/>
                            </p:stCondLst>
                            <p:childTnLst>
                              <p:par>
                                <p:cTn id="130" presetID="21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35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6" fill="hold">
                      <p:stCondLst>
                        <p:cond delay="0"/>
                      </p:stCondLst>
                      <p:childTnLst>
                        <p:par>
                          <p:cTn id="137" fill="hold">
                            <p:stCondLst>
                              <p:cond delay="0"/>
                            </p:stCondLst>
                            <p:childTnLst>
                              <p:par>
                                <p:cTn id="1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1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3" fill="hold">
                      <p:stCondLst>
                        <p:cond delay="indefinite"/>
                      </p:stCondLst>
                      <p:childTnLst>
                        <p:par>
                          <p:cTn id="144" fill="hold">
                            <p:stCondLst>
                              <p:cond delay="0"/>
                            </p:stCondLst>
                            <p:childTnLst>
                              <p:par>
                                <p:cTn id="145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6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7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8FC03484849DD4F838791533D0789A3" ma:contentTypeVersion="8" ma:contentTypeDescription="Create a new document." ma:contentTypeScope="" ma:versionID="85893f9a06dede89c67529cf8ccaf714">
  <xsd:schema xmlns:xsd="http://www.w3.org/2001/XMLSchema" xmlns:xs="http://www.w3.org/2001/XMLSchema" xmlns:p="http://schemas.microsoft.com/office/2006/metadata/properties" xmlns:ns2="f2b6131b-628d-405c-9a7f-49f976ea74da" targetNamespace="http://schemas.microsoft.com/office/2006/metadata/properties" ma:root="true" ma:fieldsID="904e7a21b43c6d1864e2caed281f3db8" ns2:_="">
    <xsd:import namespace="f2b6131b-628d-405c-9a7f-49f976ea74d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AutoDeleteEnabled" minOccurs="0"/>
                <xsd:element ref="ns2:DeleteAfter" minOccurs="0"/>
                <xsd:element ref="ns2:AutoUploadMarker" minOccurs="0"/>
                <xsd:element ref="ns2:UploadSource" minOccurs="0"/>
                <xsd:element ref="ns2:FolderPath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b6131b-628d-405c-9a7f-49f976ea74da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AutoDeleteEnabled" ma:index="11" nillable="true" ma:displayName="AutoDeleteEnabled" ma:default="No" ma:format="RadioButtons" ma:internalName="AutoDeleteEnabled">
      <xsd:simpleType>
        <xsd:restriction base="dms:Choice">
          <xsd:enumeration value="Yes"/>
          <xsd:enumeration value="No"/>
        </xsd:restriction>
      </xsd:simpleType>
    </xsd:element>
    <xsd:element name="DeleteAfter" ma:index="12" nillable="true" ma:displayName="DeleteAfter" ma:format="DateOnly" ma:internalName="DeleteAfter">
      <xsd:simpleType>
        <xsd:restriction base="dms:DateTime"/>
      </xsd:simpleType>
    </xsd:element>
    <xsd:element name="AutoUploadMarker" ma:index="13" nillable="true" ma:displayName="AutoUploadMarker" ma:internalName="AutoUploadMarker">
      <xsd:simpleType>
        <xsd:restriction base="dms:Text">
          <xsd:maxLength value="255"/>
        </xsd:restriction>
      </xsd:simpleType>
    </xsd:element>
    <xsd:element name="UploadSource" ma:index="14" nillable="true" ma:displayName="UploadSource" ma:internalName="UploadSource">
      <xsd:simpleType>
        <xsd:restriction base="dms:Text">
          <xsd:maxLength value="255"/>
        </xsd:restriction>
      </xsd:simpleType>
    </xsd:element>
    <xsd:element name="FolderPath" ma:index="15" nillable="true" ma:displayName="FolderPath" ma:internalName="FolderPath">
      <xsd:simpleType>
        <xsd:restriction base="dms:Text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FolderPath xmlns="f2b6131b-628d-405c-9a7f-49f976ea74da" xsi:nil="true"/>
    <DeleteAfter xmlns="f2b6131b-628d-405c-9a7f-49f976ea74da" xsi:nil="true"/>
    <AutoUploadMarker xmlns="f2b6131b-628d-405c-9a7f-49f976ea74da" xsi:nil="true"/>
    <AutoDeleteEnabled xmlns="f2b6131b-628d-405c-9a7f-49f976ea74da">No</AutoDeleteEnabled>
    <UploadSource xmlns="f2b6131b-628d-405c-9a7f-49f976ea74da" xsi:nil="true"/>
  </documentManagement>
</p:properties>
</file>

<file path=customXml/itemProps1.xml><?xml version="1.0" encoding="utf-8"?>
<ds:datastoreItem xmlns:ds="http://schemas.openxmlformats.org/officeDocument/2006/customXml" ds:itemID="{364D33A6-FC25-4275-A1A2-BC2B6EABA0DD}"/>
</file>

<file path=customXml/itemProps2.xml><?xml version="1.0" encoding="utf-8"?>
<ds:datastoreItem xmlns:ds="http://schemas.openxmlformats.org/officeDocument/2006/customXml" ds:itemID="{B1243A87-A37E-49A1-91F7-9EA8AFE660C3}"/>
</file>

<file path=customXml/itemProps3.xml><?xml version="1.0" encoding="utf-8"?>
<ds:datastoreItem xmlns:ds="http://schemas.openxmlformats.org/officeDocument/2006/customXml" ds:itemID="{26712761-36EA-4E3C-9242-A8C6FC0E82FC}"/>
</file>

<file path=docProps/app.xml><?xml version="1.0" encoding="utf-8"?>
<Properties xmlns="http://schemas.openxmlformats.org/officeDocument/2006/extended-properties" xmlns:vt="http://schemas.openxmlformats.org/officeDocument/2006/docPropsVTypes">
  <TotalTime>593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11</cp:revision>
  <dcterms:created xsi:type="dcterms:W3CDTF">2026-01-27T08:34:12Z</dcterms:created>
  <dcterms:modified xsi:type="dcterms:W3CDTF">2026-01-27T20:07:06Z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0x01010038FC03484849DD4F838791533D0789A3</vt:lpwstr>
  </property>
</Properties>
</file>