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0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028EDC-F30A-AA82-3A13-23CA19CA34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F7C21BE-3F37-E43E-6588-7E562E626D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C7F3E7-C180-D1CE-5F10-0184A5350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E22CD-D3C7-4A20-84A5-384B9F09F3FB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8702FD-61D0-9B8A-C106-FD8E913A0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6F53AE-9702-EED0-4D1A-87AF37F05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F7BB-0756-4B4B-AC2D-B210B12BF6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273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2775ED-AEC4-CE75-B10C-FF93B224F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5991ABB-668D-F8FF-E790-980F4CC8DC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72645E-AF69-6B90-929A-D6C451FF7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E22CD-D3C7-4A20-84A5-384B9F09F3FB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947455-A085-312E-374F-E1312EF88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F9E8A3-523B-0D16-A6FB-0F8BFA397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F7BB-0756-4B4B-AC2D-B210B12BF6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241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79EF48A-0C05-6E3A-9E16-3290EFEB15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AD6904D-20FB-6749-D961-28ED014A79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B754B0-0A6D-6B7B-37D1-82A8B33DD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E22CD-D3C7-4A20-84A5-384B9F09F3FB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876305-A567-459B-C925-1AEF9A925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B562FA-9C5E-C325-DA6E-19F6C8E5E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F7BB-0756-4B4B-AC2D-B210B12BF6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913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950E80-B724-4443-1872-F67204BCF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13654C-6B79-A973-4BDB-53CCB2FD97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488772-2636-3355-A04F-D0395F2A8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E22CD-D3C7-4A20-84A5-384B9F09F3FB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0FF5E9-45C0-AAC7-C0DB-FC6E04969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BB8031-4AFF-A45D-E2A7-CA8345EC6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F7BB-0756-4B4B-AC2D-B210B12BF6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108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C9C296-9EF6-2EF0-26B8-F7D3DF016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43FF21A-7730-81DB-7862-D0047D784C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3D9081-A5B4-1F08-7DEC-9E2F8DF1C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E22CD-D3C7-4A20-84A5-384B9F09F3FB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E60A8F-B0F0-ACB6-7B9E-88F90CD12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D21F7F-23D4-CF9A-5DF2-35C2CA962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F7BB-0756-4B4B-AC2D-B210B12BF6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239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821116-BD77-895D-D114-A54C19925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4E40CA-78A3-3550-82B1-904A1944B4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FD17664-3C30-F04D-DA97-55BD5B7837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E10709F-6364-01FB-5923-9AEC9074B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E22CD-D3C7-4A20-84A5-384B9F09F3FB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CBD681A-8487-2007-382B-13465B934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9B69E7-AE88-8077-539B-71298CAF0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F7BB-0756-4B4B-AC2D-B210B12BF6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862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FC91BE-1385-DA14-4BF2-38F07F470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1B58BCC-12A0-AF44-C693-9E639C427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5799D1C-4453-6704-D2E4-47BBD1CCC3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05CD602-0C24-4F6B-E1C3-B0994E5487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21558F0-2AAB-D6EC-6AA3-31F7A76822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04C4D59-8A02-C2BE-54C2-D0A94B501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E22CD-D3C7-4A20-84A5-384B9F09F3FB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E5C5BAF-F355-A283-2043-EF58AACE2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3929E7A-F85B-4AA2-5702-F47F3B039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F7BB-0756-4B4B-AC2D-B210B12BF6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347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E87C30-2403-8170-3F61-4E643AF2A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6F8BE56-A28B-6D15-945E-354BCD58A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E22CD-D3C7-4A20-84A5-384B9F09F3FB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7FADE51-24A5-1CB7-6042-5E023E53D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BE6F525-0234-453F-8DBD-8A8A4E082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F7BB-0756-4B4B-AC2D-B210B12BF6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118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32E4DAC-4EF8-3A64-B00A-BBAF90000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E22CD-D3C7-4A20-84A5-384B9F09F3FB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E94A110-892F-6B12-53FC-925C56079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317068F-8DE4-3FB1-489C-E0F148C89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F7BB-0756-4B4B-AC2D-B210B12BF6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414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9F491C-1CF4-1D97-5C9A-DC307F4B5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77C259-A05A-2D65-DEA8-E2A1D45354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98F87D4-02BA-25FB-5DD1-F6E1F7E098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E7CC9A9-955F-DFF4-D8E3-77F364877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E22CD-D3C7-4A20-84A5-384B9F09F3FB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2815AD9-B500-0CC4-A978-EB8020B94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1B2E8EC-354C-185C-77B8-F08C2EEAA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F7BB-0756-4B4B-AC2D-B210B12BF6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813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8FFF65-DADE-365C-CA5F-C11A8A6F7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FCEA6DD-21FA-9D3D-5FF3-B9F2CE937B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D0B3A1-F272-15ED-DE6B-70EB6D6EB4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37BCD5B-AE2A-F5B6-F13F-BF2F979EC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E22CD-D3C7-4A20-84A5-384B9F09F3FB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6624031-9185-B3E5-4E4E-EDF5BCF4C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96FC489-6AA1-EECE-1235-06535B4A3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F7BB-0756-4B4B-AC2D-B210B12BF6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115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FFCA98-1A87-86BF-B788-E70BB90A7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8F3D79A-2E67-58B1-641D-A7F964E987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36FD17-C717-604C-0DED-8537406427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E22CD-D3C7-4A20-84A5-384B9F09F3FB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8A086B-B446-0D2B-5109-2C38563618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E72855-EBB4-9AFD-F4FF-252DD33CE0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2F7BB-0756-4B4B-AC2D-B210B12BF6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69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18" Type="http://schemas.microsoft.com/office/2007/relationships/hdphoto" Target="../media/hdphoto7.wdp"/><Relationship Id="rId3" Type="http://schemas.openxmlformats.org/officeDocument/2006/relationships/image" Target="../media/image2.png"/><Relationship Id="rId21" Type="http://schemas.openxmlformats.org/officeDocument/2006/relationships/image" Target="../media/image12.png"/><Relationship Id="rId7" Type="http://schemas.microsoft.com/office/2007/relationships/hdphoto" Target="../media/hdphoto2.wdp"/><Relationship Id="rId12" Type="http://schemas.microsoft.com/office/2007/relationships/hdphoto" Target="../media/hdphoto4.wdp"/><Relationship Id="rId17" Type="http://schemas.openxmlformats.org/officeDocument/2006/relationships/image" Target="../media/image10.png"/><Relationship Id="rId2" Type="http://schemas.openxmlformats.org/officeDocument/2006/relationships/image" Target="../media/image1.JPG"/><Relationship Id="rId16" Type="http://schemas.microsoft.com/office/2007/relationships/hdphoto" Target="../media/hdphoto6.wdp"/><Relationship Id="rId20" Type="http://schemas.microsoft.com/office/2007/relationships/hdphoto" Target="../media/hdphoto8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24" Type="http://schemas.openxmlformats.org/officeDocument/2006/relationships/image" Target="../media/image14.png"/><Relationship Id="rId5" Type="http://schemas.microsoft.com/office/2007/relationships/hdphoto" Target="../media/hdphoto1.wdp"/><Relationship Id="rId15" Type="http://schemas.openxmlformats.org/officeDocument/2006/relationships/image" Target="../media/image9.png"/><Relationship Id="rId23" Type="http://schemas.openxmlformats.org/officeDocument/2006/relationships/image" Target="../media/image13.png"/><Relationship Id="rId10" Type="http://schemas.openxmlformats.org/officeDocument/2006/relationships/image" Target="../media/image6.png"/><Relationship Id="rId19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microsoft.com/office/2007/relationships/hdphoto" Target="../media/hdphoto3.wdp"/><Relationship Id="rId14" Type="http://schemas.microsoft.com/office/2007/relationships/hdphoto" Target="../media/hdphoto5.wdp"/><Relationship Id="rId22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36C161B-51A6-5A3E-F642-3E26527E6A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803181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6727E2C-C01F-6E61-64D8-3307C1CDE5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58" y="837579"/>
            <a:ext cx="9578109" cy="547320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765A155-1009-9194-B7DB-17CCD8E470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1" b="95898" l="9961" r="89941">
                        <a14:foregroundMark x1="44531" y1="90723" x2="43750" y2="95898"/>
                        <a14:backgroundMark x1="53125" y1="56543" x2="53125" y2="56543"/>
                        <a14:backgroundMark x1="51074" y1="59180" x2="51074" y2="59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099" r="25737"/>
          <a:stretch>
            <a:fillRect/>
          </a:stretch>
        </p:blipFill>
        <p:spPr>
          <a:xfrm flipH="1">
            <a:off x="516466" y="618837"/>
            <a:ext cx="1532467" cy="324926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24E536A-F4F1-4B1F-C233-A69C929FAE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008" b="93945" l="9961" r="89844">
                        <a14:foregroundMark x1="59473" y1="8105" x2="59863" y2="13086"/>
                        <a14:foregroundMark x1="34277" y1="87402" x2="37500" y2="89355"/>
                        <a14:foregroundMark x1="58008" y1="90723" x2="57422" y2="939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013" y="1064876"/>
            <a:ext cx="3337406" cy="333740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FBE2664-4598-C46A-02F5-9BB831D5525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61" b="92773" l="9961" r="89844">
                        <a14:foregroundMark x1="38379" y1="92480" x2="44727" y2="90332"/>
                        <a14:foregroundMark x1="67480" y1="92773" x2="69531" y2="922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388" y="692397"/>
            <a:ext cx="3897361" cy="389736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797502F-7CB2-A7FC-F788-898812F4859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282" y="3564703"/>
            <a:ext cx="2455718" cy="245571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66C3F72-CF60-8281-5DD3-DE751C0E124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61" b="94922" l="9961" r="89941">
                        <a14:foregroundMark x1="49219" y1="20313" x2="44727" y2="22266"/>
                        <a14:foregroundMark x1="52930" y1="20605" x2="57324" y2="26660"/>
                        <a14:foregroundMark x1="57324" y1="26660" x2="57520" y2="27637"/>
                        <a14:foregroundMark x1="48535" y1="17871" x2="55371" y2="20605"/>
                        <a14:foregroundMark x1="55371" y1="20605" x2="57227" y2="24609"/>
                        <a14:foregroundMark x1="57227" y1="92383" x2="55957" y2="94922"/>
                        <a14:foregroundMark x1="48535" y1="91309" x2="43848" y2="91309"/>
                        <a14:foregroundMark x1="43359" y1="25586" x2="42578" y2="266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259" y="793997"/>
            <a:ext cx="3694160" cy="369416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103EA34-A9B1-BABA-4EEC-6A1D50E8F0C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61" b="93164" l="9961" r="89844">
                        <a14:foregroundMark x1="49609" y1="87402" x2="44043" y2="91016"/>
                        <a14:foregroundMark x1="60938" y1="88477" x2="63770" y2="931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215" y="828970"/>
            <a:ext cx="3804369" cy="3804369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616FC0D-FB62-8338-E12C-65783C3BAC5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961" b="94043" l="9961" r="89844">
                        <a14:foregroundMark x1="48828" y1="90918" x2="45020" y2="92090"/>
                        <a14:foregroundMark x1="59277" y1="90918" x2="60352" y2="940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696" y="1223342"/>
            <a:ext cx="3337406" cy="3337406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9E0FA7E0-282B-06D6-228A-42DDF9AE0E8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961" b="93750" l="9961" r="89844">
                        <a14:foregroundMark x1="42090" y1="88770" x2="42480" y2="91895"/>
                        <a14:foregroundMark x1="57910" y1="91406" x2="57910" y2="93750"/>
                        <a14:foregroundMark x1="38379" y1="93164" x2="41016" y2="91309"/>
                        <a14:foregroundMark x1="39648" y1="93457" x2="46191" y2="919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724" y="1223342"/>
            <a:ext cx="3375025" cy="337502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4649FC1-BD58-6613-DBB5-0EC7874F5D3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9961" b="94434" l="9961" r="89844">
                        <a14:foregroundMark x1="41602" y1="92773" x2="47168" y2="90625"/>
                        <a14:foregroundMark x1="58594" y1="91406" x2="58496" y2="944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069" y="701005"/>
            <a:ext cx="3932334" cy="3932334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8ED1948-D20B-7FD5-DFE3-23799E226CF3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9961" b="90332" l="9961" r="89844">
                        <a14:foregroundMark x1="50000" y1="58203" x2="50098" y2="62207"/>
                        <a14:foregroundMark x1="41016" y1="90234" x2="42578" y2="89453"/>
                        <a14:foregroundMark x1="58398" y1="87500" x2="61719" y2="903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819" y="2329085"/>
            <a:ext cx="2195368" cy="2195368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75EA88B-6C49-CCF3-56D2-6B090C4211EF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776" y="-45906"/>
            <a:ext cx="1176976" cy="1186244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6B5412BD-3075-9F71-7496-F70862F3E832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455" y="701005"/>
            <a:ext cx="2851255" cy="290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3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4 -0.00278 L -0.21094 0.0754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51" y="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6 L -0.18346 0.0877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80" y="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6 L -0.1931 0.0919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61" y="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185E-6 L -0.18724 0.0706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62" y="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-0.18724 0.0706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62" y="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1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96296E-6 L -0.18724 0.0706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62" y="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7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11111E-6 L -0.18724 0.0706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62" y="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3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96296E-6 L -0.18724 0.0706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62" y="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19FFB2A6-ACB2-42F5-B060-EF961DE87281}"/>
</file>

<file path=customXml/itemProps2.xml><?xml version="1.0" encoding="utf-8"?>
<ds:datastoreItem xmlns:ds="http://schemas.openxmlformats.org/officeDocument/2006/customXml" ds:itemID="{3AEC0CBA-121E-4A7B-B976-A5632CE76772}"/>
</file>

<file path=customXml/itemProps3.xml><?xml version="1.0" encoding="utf-8"?>
<ds:datastoreItem xmlns:ds="http://schemas.openxmlformats.org/officeDocument/2006/customXml" ds:itemID="{C8B768D9-A4CE-46D3-8C6B-CC7B3C4F5ECA}"/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2</cp:revision>
  <dcterms:created xsi:type="dcterms:W3CDTF">2026-01-27T21:22:14Z</dcterms:created>
  <dcterms:modified xsi:type="dcterms:W3CDTF">2026-01-27T22:09:25Z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