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microsoft.com/office/2007/relationships/hdphoto" Target="../media/hdphoto9.wdp"/><Relationship Id="rId21" Type="http://schemas.microsoft.com/office/2007/relationships/hdphoto" Target="../media/hdphoto3.wdp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microsoft.com/office/2007/relationships/hdphoto" Target="../media/hdphoto13.wdp"/><Relationship Id="rId50" Type="http://schemas.microsoft.com/office/2007/relationships/hdphoto" Target="../media/hdphoto14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microsoft.com/office/2007/relationships/hdphoto" Target="../media/hdphoto6.wdp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45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4.wdp"/><Relationship Id="rId28" Type="http://schemas.openxmlformats.org/officeDocument/2006/relationships/image" Target="../media/image22.png"/><Relationship Id="rId36" Type="http://schemas.microsoft.com/office/2007/relationships/hdphoto" Target="../media/hdphoto8.wdp"/><Relationship Id="rId49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31" Type="http://schemas.openxmlformats.org/officeDocument/2006/relationships/image" Target="../media/image24.png"/><Relationship Id="rId44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microsoft.com/office/2007/relationships/hdphoto" Target="../media/hdphoto11.wdp"/><Relationship Id="rId48" Type="http://schemas.openxmlformats.org/officeDocument/2006/relationships/image" Target="../media/image34.png"/><Relationship Id="rId8" Type="http://schemas.openxmlformats.org/officeDocument/2006/relationships/image" Target="../media/image7.png"/><Relationship Id="rId51" Type="http://schemas.openxmlformats.org/officeDocument/2006/relationships/image" Target="../media/image36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microsoft.com/office/2007/relationships/hdphoto" Target="../media/hdphoto5.wdp"/><Relationship Id="rId33" Type="http://schemas.microsoft.com/office/2007/relationships/hdphoto" Target="../media/hdphoto7.wdp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0" Type="http://schemas.openxmlformats.org/officeDocument/2006/relationships/image" Target="../media/image17.png"/><Relationship Id="rId41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254972" y="3869323"/>
            <a:ext cx="2415475" cy="2988677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71" y="1984566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68080" y="3666689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40064"/>
              <a:ext cx="1102626" cy="110152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19820" y="2410254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114" y="1891798"/>
              <a:ext cx="1105422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208754" y="1470758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07" y="2045478"/>
              <a:ext cx="1217366" cy="92688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779866" y="2309881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4" y="1911917"/>
              <a:ext cx="1247314" cy="1247314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002455" y="329404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25">
              <a:off x="2088331" y="1920615"/>
              <a:ext cx="1220254" cy="119254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400274" y="458410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64" y="1909782"/>
              <a:ext cx="1238802" cy="1260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892" y="1907446"/>
              <a:ext cx="1163865" cy="116386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884349" y="5217348"/>
            <a:ext cx="1447066" cy="1440000"/>
            <a:chOff x="1978292" y="1802423"/>
            <a:chExt cx="1447066" cy="144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41716">
              <a:off x="2154143" y="2013645"/>
              <a:ext cx="1044219" cy="104421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174264" y="5118308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67" y="1991587"/>
              <a:ext cx="1045045" cy="1045045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446820" y="3630078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499" y="1917670"/>
              <a:ext cx="1179058" cy="117788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555495" y="244955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6" y="1872295"/>
              <a:ext cx="1171947" cy="1171947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105993" y="2801784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4670710" y="2820492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381" y="1898980"/>
              <a:ext cx="1105422" cy="1164008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6218220" y="2681513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960" y="1954909"/>
              <a:ext cx="1011880" cy="1011880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9201466" y="146804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73" y="2024775"/>
              <a:ext cx="1197411" cy="934673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7765548" y="228226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606" y="1883949"/>
              <a:ext cx="1252349" cy="1252349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2750013" y="52544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539" y="1934721"/>
              <a:ext cx="1102626" cy="1102626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8017680" y="295391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149" y="2038217"/>
              <a:ext cx="1102626" cy="965242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3264084" y="494228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8" cstate="print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91147" y="2052348"/>
              <a:ext cx="974214" cy="974214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6430796" y="367800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612" y="1916837"/>
              <a:ext cx="1078039" cy="1097004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53207" y="486040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2" cstate="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9149">
              <a:off x="2148864" y="1951463"/>
              <a:ext cx="1051532" cy="1051532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23814" y="521064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43" y="1934988"/>
              <a:ext cx="1146120" cy="114612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5926145" y="513348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6" cstate="print"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06">
              <a:off x="2159143" y="1946724"/>
              <a:ext cx="1080403" cy="1080403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51" y="4711843"/>
            <a:ext cx="1957844" cy="1957844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-65224" y="426675"/>
            <a:ext cx="3355982" cy="20939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" y="180526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0039 0.0007 L 0.04206 -0.00069 C 0.0431 -0.00069 0.04401 -0.00185 0.04505 -0.00208 C 0.04766 -0.00254 0.05026 -0.00277 0.053 -0.00324 C 0.05703 -0.00416 0.06107 -0.00555 0.06524 -0.00578 C 0.08086 -0.00694 0.09649 -0.00671 0.11198 -0.00717 C 0.11328 -0.00763 0.11445 -0.0081 0.11563 -0.00833 C 0.11719 -0.00879 0.11888 -0.00902 0.1207 -0.00972 C 0.12292 -0.01041 0.125 -0.01157 0.12722 -0.01226 C 0.12969 -0.01296 0.13242 -0.01319 0.13516 -0.01342 C 0.13633 -0.01388 0.1375 -0.01435 0.1388 -0.01481 C 0.13972 -0.01527 0.14063 -0.01574 0.14167 -0.0162 C 0.14375 -0.01666 0.14597 -0.01689 0.14818 -0.01736 C 0.14935 -0.01759 0.15052 -0.01828 0.15169 -0.01875 C 0.15599 -0.01967 0.16042 -0.02013 0.16472 -0.02129 C 0.16589 -0.02152 0.16706 -0.02222 0.16836 -0.02245 C 0.17149 -0.02314 0.17461 -0.02337 0.17774 -0.02384 C 0.18555 -0.02731 0.18151 -0.02592 0.18998 -0.02754 C 0.19557 -0.03009 0.19466 -0.03009 0.20365 -0.03009 L 0.35573 -0.03148 C 0.38112 -0.04652 0.35534 -0.03171 0.43151 -0.03402 C 0.43399 -0.03402 0.43633 -0.03495 0.43867 -0.03541 C 0.44518 -0.03819 0.43985 -0.03611 0.45169 -0.03912 C 0.45573 -0.04027 0.4569 -0.04097 0.46107 -0.04166 C 0.46367 -0.04236 0.46641 -0.04259 0.46901 -0.04305 C 0.49375 -0.05763 0.52149 -0.05069 0.54688 -0.04166 C 0.54766 -0.04097 0.54818 -0.03981 0.54909 -0.03912 C 0.55078 -0.0375 0.55378 -0.03703 0.5556 -0.03657 C 0.56068 -0.03356 0.5543 -0.03726 0.56042 -0.03402 C 0.56133 -0.03356 0.56198 -0.0331 0.56263 -0.03287 C 0.5638 -0.03217 0.56524 -0.03194 0.56641 -0.03148 C 0.56927 -0.03009 0.56797 -0.03009 0.57136 -0.02754 C 0.57761 -0.02314 0.57357 -0.02662 0.57917 -0.02384 C 0.58086 -0.02314 0.58229 -0.02245 0.5836 -0.02129 C 0.58724 -0.01805 0.58555 -0.01921 0.58867 -0.01736 C 0.58945 -0.01643 0.59011 -0.0155 0.59089 -0.01481 C 0.60052 -0.0074 0.58802 -0.01851 0.59584 -0.01226 C 0.59792 -0.01064 0.59974 -0.00879 0.60169 -0.00717 C 0.60313 -0.00578 0.60443 -0.00393 0.60586 -0.00324 C 0.6069 -0.00277 0.60781 -0.00254 0.60886 -0.00208 C 0.6099 -0.00138 0.61081 -0.00023 0.61185 0.00047 C 0.61237 0.00116 0.61328 0.00139 0.61393 0.00186 C 0.61797 0.00903 0.61406 0.00325 0.61823 0.00695 C 0.61888 0.00764 0.61966 0.0088 0.62044 0.0095 C 0.62123 0.01042 0.62227 0.01112 0.62331 0.01204 C 0.62409 0.01297 0.62461 0.01413 0.62552 0.01459 C 0.62656 0.01551 0.62774 0.01551 0.62904 0.01598 C 0.63112 0.01852 0.63164 0.01922 0.63412 0.02107 C 0.6349 0.02153 0.63542 0.022 0.63633 0.02246 C 0.63763 0.025 0.6388 0.02825 0.64063 0.0301 C 0.64818 0.0382 0.64102 0.02963 0.64636 0.03774 C 0.64714 0.03866 0.64779 0.03913 0.64857 0.04028 C 0.64961 0.04213 0.65039 0.04468 0.6513 0.04676 C 0.65209 0.04815 0.653 0.04908 0.65352 0.05047 C 0.65417 0.05186 0.65443 0.05325 0.65508 0.0544 C 0.65703 0.05857 0.65729 0.05741 0.65873 0.06204 C 0.65886 0.0632 0.65886 0.06482 0.65938 0.06598 C 0.66094 0.07107 0.6612 0.07084 0.66367 0.07362 C 0.66419 0.075 0.66485 0.07616 0.66511 0.07755 C 0.66563 0.07987 0.66654 0.08519 0.66654 0.08542 C 0.66641 0.09329 0.66654 0.10163 0.66589 0.1095 C 0.66563 0.11135 0.66419 0.11204 0.66367 0.11343 C 0.65482 0.13288 0.66003 0.12616 0.65287 0.1338 C 0.65156 0.13681 0.64961 0.14167 0.64779 0.14422 C 0.62891 0.17084 0.6457 0.147 0.63542 0.1595 C 0.63294 0.16274 0.63021 0.16644 0.62761 0.16968 C 0.62735 0.17014 0.61641 0.18334 0.61537 0.1838 C 0.61341 0.18496 0.61211 0.18565 0.61029 0.18774 C 0.60899 0.18913 0.60794 0.19121 0.60677 0.19283 C 0.60573 0.19399 0.60469 0.19445 0.60391 0.19538 C 0.60169 0.19746 0.59961 0.19977 0.5974 0.20186 C 0.59649 0.20278 0.59544 0.20348 0.59453 0.2044 C 0.59284 0.20602 0.59115 0.20764 0.58945 0.2095 C 0.58867 0.21019 0.58789 0.21135 0.58724 0.21204 C 0.58659 0.2125 0.58568 0.21297 0.58516 0.21343 C 0.58347 0.21551 0.5819 0.21783 0.58008 0.21968 C 0.5793 0.22038 0.57865 0.22061 0.57787 0.22107 C 0.57617 0.222 0.57448 0.22269 0.57292 0.22362 C 0.57097 0.22593 0.57005 0.22709 0.56784 0.22871 C 0.56263 0.23241 0.56472 0.23033 0.56042 0.23264 C 0.55912 0.23334 0.55768 0.23403 0.55625 0.23496 C 0.55508 0.23588 0.55378 0.23704 0.55248 0.23774 C 0.54961 0.23913 0.54636 0.24005 0.54323 0.24144 C 0.54258 0.24167 0.5418 0.24237 0.54115 0.24283 C 0.53373 0.24653 0.54401 0.24075 0.5332 0.24676 C 0.53099 0.24792 0.52891 0.25 0.52669 0.25047 C 0.51602 0.25348 0.52044 0.25209 0.51367 0.2544 C 0.5082 0.26158 0.51354 0.25579 0.5043 0.26088 C 0.50339 0.26135 0.50248 0.26274 0.50143 0.26343 C 0.50013 0.26413 0.49844 0.26413 0.49714 0.26459 C 0.49453 0.26575 0.4918 0.26737 0.48919 0.26852 C 0.48802 0.26899 0.48672 0.26922 0.48555 0.26968 C 0.48047 0.27246 0.47565 0.27663 0.47044 0.27871 C 0.4431 0.29005 0.47331 0.27801 0.44597 0.28774 C 0.44518 0.28797 0.44453 0.28866 0.44375 0.28889 C 0.44167 0.28982 0.43945 0.29075 0.43724 0.29144 C 0.41927 0.29838 0.45261 0.28565 0.42865 0.29399 C 0.42669 0.29468 0.42487 0.29653 0.42292 0.29676 C 0.40847 0.29769 0.39401 0.29746 0.37956 0.29792 C 0.33841 0.30718 0.36693 0.30163 0.27643 0.29931 C 0.275 0.29908 0.27344 0.29838 0.27214 0.29792 C 0.27005 0.29746 0.26836 0.29723 0.26628 0.29676 C 0.26537 0.2963 0.26445 0.29561 0.26341 0.29538 C 0.26068 0.29468 0.2582 0.29445 0.2556 0.29399 C 0.24818 0.28982 0.25209 0.29167 0.23607 0.28889 C 0.2319 0.2882 0.22787 0.2882 0.22383 0.28774 C 0.21354 0.28403 0.22214 0.28681 0.2 0.28519 L 0.1849 0.2838 C 0.17826 0.27987 0.1888 0.28565 0.17188 0.28125 C 0.17057 0.28102 0.16953 0.27917 0.16836 0.27871 C 0.16589 0.27778 0.15365 0.27639 0.15248 0.27616 L 0.10834 0.27732 C 0.1056 0.27755 0.10417 0.28033 0.10195 0.28264 C 0.10052 0.28403 0.09896 0.28542 0.09753 0.28635 C 0.09662 0.28704 0.09193 0.28866 0.09115 0.28889 L 0.08112 0.29676 C 0.08034 0.29723 0.07969 0.29746 0.07891 0.29792 C 0.07591 0.29954 0.07513 0.29954 0.07175 0.30047 C 0.07018 0.30139 0.06875 0.30232 0.06732 0.30301 C 0.06472 0.3044 0.06276 0.30463 0.06016 0.30695 C 0.05925 0.30788 0.0582 0.3088 0.05729 0.3095 C 0.05651 0.30996 0.05586 0.31019 0.05508 0.31065 C 0.04818 0.31528 0.0543 0.31181 0.04935 0.31459 C 0.04818 0.31621 0.04701 0.31829 0.0457 0.31968 C 0.04466 0.32084 0.04063 0.322 0.03998 0.32223 C 0.0349 0.32825 0.04115 0.32084 0.0349 0.32871 C 0.03425 0.32963 0.0336 0.33056 0.03268 0.33125 C 0.03177 0.33195 0.03086 0.33218 0.02982 0.33264 C 0.02891 0.33334 0.02787 0.33403 0.02695 0.33519 C 0.02279 0.33959 0.02552 0.33797 0.02188 0.34144 C 0.02097 0.34237 0.01992 0.34306 0.01901 0.34399 C 0.01784 0.34538 0.01172 0.35255 0.00964 0.35556 C 0.00508 0.36274 0.00964 0.35625 0.00612 0.3632 C 0.00469 0.36598 0.00339 0.36899 0.00169 0.37107 C 0.00104 0.37176 0.00013 0.37246 -0.00039 0.37362 C -0.00443 0.38079 -0.0039 0.38195 -0.00768 0.38774 C -0.00833 0.38866 -0.00911 0.38936 -0.00976 0.39028 C -0.01002 0.39144 -0.01015 0.39283 -0.01055 0.39399 C -0.01289 0.4007 -0.01315 0.39931 -0.01562 0.4044 C -0.01653 0.40649 -0.01745 0.40857 -0.01849 0.41065 C -0.01914 0.41204 -0.01992 0.4132 -0.02057 0.41459 C -0.02617 0.42639 -0.01627 0.40811 -0.025 0.42362 C -0.02708 0.43496 -0.0237 0.41991 -0.02786 0.42987 C -0.02864 0.43195 -0.02864 0.43426 -0.0293 0.43635 C -0.0306 0.44075 -0.03229 0.44468 -0.03359 0.44908 C -0.03398 0.45047 -0.03398 0.45186 -0.03437 0.45301 C -0.03541 0.45741 -0.03581 0.45811 -0.03724 0.46204 C -0.03997 0.47686 -0.0375 0.46204 -0.03932 0.47871 C -0.03945 0.4801 -0.03984 0.48125 -0.0401 0.48241 C -0.04232 0.49607 -0.0388 0.47686 -0.04219 0.49538 C -0.04206 0.50903 -0.04219 0.52246 -0.04153 0.53635 C -0.04127 0.54121 -0.03971 0.54491 -0.03867 0.54908 C -0.03594 0.56019 -0.04206 0.54121 -0.03502 0.56459 C -0.0345 0.56644 -0.03359 0.56783 -0.03294 0.56968 C -0.03047 0.57616 -0.03125 0.5757 -0.02851 0.58125 C -0.02786 0.58264 -0.02708 0.58357 -0.02643 0.58496 C -0.02578 0.58612 -0.02552 0.5875 -0.025 0.58889 C -0.02409 0.59051 -0.02291 0.59121 -0.022 0.59283 C -0.02005 0.59607 -0.01836 0.6 -0.01627 0.60301 C -0.0151 0.60463 -0.0138 0.60625 -0.01263 0.60811 C -0.01185 0.60973 -0.01133 0.61181 -0.01055 0.61297 C -0.00989 0.61436 -0.00911 0.61482 -0.00833 0.61575 C 0.00052 0.62778 -0.00885 0.61528 -0.0026 0.62477 C -0.00169 0.62616 -0.00065 0.62732 0.00026 0.62871 C 0.00573 0.63635 0.00261 0.63426 0.00755 0.63635 C 0.01693 0.64815 0.0086 0.63959 0.01615 0.64399 C 0.01719 0.64445 0.0181 0.64561 0.01901 0.64653 C 0.01979 0.64746 0.02044 0.64862 0.02123 0.64908 C 0.0224 0.65 0.02357 0.65 0.02487 0.65047 C 0.02578 0.65047 0.02669 0.65116 0.02774 0.65163 C 0.04024 0.65649 0.03477 0.65348 0.04063 0.65695 L 0.21589 0.65301 C 0.22162 0.65255 0.22513 0.65186 0.23021 0.65047 C 0.23464 0.64792 0.23412 0.64792 0.24115 0.64653 C 0.26537 0.64213 0.25013 0.64422 0.28659 0.64283 C 0.2875 0.64237 0.28841 0.6419 0.28945 0.64144 C 0.29024 0.64098 0.29089 0.64028 0.29167 0.64028 C 0.29714 0.63889 0.30078 0.63913 0.30599 0.6375 C 0.30781 0.63704 0.3099 0.63612 0.31185 0.63496 C 0.31237 0.63473 0.31328 0.63403 0.3138 0.6338 C 0.31667 0.63311 0.31914 0.63311 0.32188 0.63241 C 0.32526 0.63172 0.32865 0.63079 0.33203 0.62987 L 0.33698 0.62871 C 0.34232 0.62547 0.33594 0.62894 0.34649 0.62477 C 0.35117 0.62269 0.34531 0.62408 0.35222 0.61968 C 0.35339 0.61875 0.35508 0.61875 0.35651 0.61829 C 0.37279 0.6088 0.3569 0.61783 0.36576 0.61297 C 0.36654 0.61297 0.36732 0.61204 0.36797 0.61204 C 0.37305 0.61112 0.378 0.61112 0.3832 0.61065 C 0.38477 0.6088 0.38542 0.60741 0.3875 0.60695 C 0.38828 0.60672 0.3888 0.60695 0.38972 0.60695 L 0.38972 0.60695 " pathEditMode="relative" rAng="0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4659CD-A07B-48C9-9DDC-D7E7B4669C85}"/>
</file>

<file path=customXml/itemProps2.xml><?xml version="1.0" encoding="utf-8"?>
<ds:datastoreItem xmlns:ds="http://schemas.openxmlformats.org/officeDocument/2006/customXml" ds:itemID="{F3335FB8-4B32-41CD-B8B8-CA1B56795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F6DFCC-2723-4E98-8D60-1A6FA718E31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27</cp:revision>
  <dcterms:created xsi:type="dcterms:W3CDTF">2025-12-13T18:36:20Z</dcterms:created>
  <dcterms:modified xsi:type="dcterms:W3CDTF">2026-01-27T22:00:50Z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