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1FA98-F145-4306-A511-89EEBB91E639}" type="datetimeFigureOut">
              <a:rPr lang="uk-UA" smtClean="0"/>
              <a:t>27.01.2026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D0899-BDDE-4041-BD24-BB0065A1C35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586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1A1258-3624-4CD4-9362-EFBC662BF1EF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5067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A7203E-848E-4DB4-9CCB-792D5C6796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DFBF2AE-246E-46F3-9497-0AA3EDCC38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33F852E-D824-48F5-B090-2E62143E6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DC3C8-EB0B-40E4-B955-ABF470CE2915}" type="datetimeFigureOut">
              <a:rPr lang="uk-UA" smtClean="0"/>
              <a:t>27.01.2026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122A4D9-382F-4631-89D0-C55EFED1C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89CB052-D85C-405D-A00B-038A75D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AC578-5C35-4C1D-B56A-D513477C483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7869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7037A4-810E-4D60-8C13-453F23444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28261EE-F9DD-481B-97A9-1388951ED9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2D43A34-0A36-4BA2-A76A-827298E79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DC3C8-EB0B-40E4-B955-ABF470CE2915}" type="datetimeFigureOut">
              <a:rPr lang="uk-UA" smtClean="0"/>
              <a:t>27.01.2026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19BF0B7-EB9B-471D-BE29-25CCD4EB2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C036E12-585D-47E1-860F-393C38A6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AC578-5C35-4C1D-B56A-D513477C483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5703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95EA1A6-B801-4E08-A0FC-451CB69979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8BB09D2-CE65-41E5-B330-F6B5923311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80DFB18-8E84-4447-AF3B-B5EB5078A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DC3C8-EB0B-40E4-B955-ABF470CE2915}" type="datetimeFigureOut">
              <a:rPr lang="uk-UA" smtClean="0"/>
              <a:t>27.01.2026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5AC4EF1-2BA3-43C0-A1E0-FB8C1B1D2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33F5261-00A6-4BDB-A1E3-A887AF993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AC578-5C35-4C1D-B56A-D513477C483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004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69D10B-4B77-4163-9832-7E4D34A9B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9E8057C-26BB-4CF5-AF0D-F9A9650ED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47E50D4-89FD-4CBE-8FE7-7F51AD18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DC3C8-EB0B-40E4-B955-ABF470CE2915}" type="datetimeFigureOut">
              <a:rPr lang="uk-UA" smtClean="0"/>
              <a:t>27.01.2026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5ED4A22-7AF5-4540-B100-D4C07E6DD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F5A5E58-97B7-4428-9F37-EEE9890C8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AC578-5C35-4C1D-B56A-D513477C483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6136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E2E982-D6C8-4AF6-A893-119174379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EF6DF02-46E7-476D-8F9E-310F2FE53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BE64ABA-C8BD-4C8E-9FAC-A1005B26C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DC3C8-EB0B-40E4-B955-ABF470CE2915}" type="datetimeFigureOut">
              <a:rPr lang="uk-UA" smtClean="0"/>
              <a:t>27.01.2026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6523984-0611-4A79-92E9-13FEA8FFA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AC6A72-4225-4416-9693-3C489DD88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AC578-5C35-4C1D-B56A-D513477C483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5378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814FF3-C995-4925-BFDB-039C91C44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8A6287D-B9EB-4D7E-ACB8-2B8E6AE1ED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23A289F-617A-43E6-B9BE-A57E39CF0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F945335-EE0B-43D5-8DDC-F7121EEF1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DC3C8-EB0B-40E4-B955-ABF470CE2915}" type="datetimeFigureOut">
              <a:rPr lang="uk-UA" smtClean="0"/>
              <a:t>27.01.2026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B86A0AA-AF59-4300-B124-A7005B486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E8B61C7-99ED-48D2-9F0D-D8A0101B6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AC578-5C35-4C1D-B56A-D513477C483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4539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4B5E4D-4B5B-42B7-9AC1-4A854E090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828E66D-FFE7-4E7C-B944-8D184D4CB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45AE27E-03F1-4802-96E1-6D4A943AE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43B9EFE-E1B7-42F6-8984-E3A89BB961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C57420D-3B4A-4373-AEE1-062D0E7721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1AD962D-6F6B-4B2A-B90A-42660F3F7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DC3C8-EB0B-40E4-B955-ABF470CE2915}" type="datetimeFigureOut">
              <a:rPr lang="uk-UA" smtClean="0"/>
              <a:t>27.01.2026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CC94B82-CED3-4D1E-9D3A-6179C23A3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75652638-1134-4A58-8EA9-F4E528630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AC578-5C35-4C1D-B56A-D513477C483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5394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9F688-7BEC-4BF6-A214-A4E837A91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569AA8BE-D3F8-4623-A843-FA41A09F2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DC3C8-EB0B-40E4-B955-ABF470CE2915}" type="datetimeFigureOut">
              <a:rPr lang="uk-UA" smtClean="0"/>
              <a:t>27.01.2026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1227727B-BCB9-4359-9C39-32EBC8718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1C8A91A-FE11-4201-B813-C77BE948D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AC578-5C35-4C1D-B56A-D513477C483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5981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86B2718-E7DF-4549-8690-4EE2CE43D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DC3C8-EB0B-40E4-B955-ABF470CE2915}" type="datetimeFigureOut">
              <a:rPr lang="uk-UA" smtClean="0"/>
              <a:t>27.01.2026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F6EF632F-A912-49FE-BD37-707F0506A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A74622D-300D-4B05-B578-D044BF4C5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AC578-5C35-4C1D-B56A-D513477C483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4590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109EAC-CA57-455C-8729-609774BCE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EF597A-F422-4277-85E8-B6642A6FD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FF3CE3D-04E9-41EC-8051-063B69A450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13FBBB-2D81-4DB7-94BB-4EF704520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DC3C8-EB0B-40E4-B955-ABF470CE2915}" type="datetimeFigureOut">
              <a:rPr lang="uk-UA" smtClean="0"/>
              <a:t>27.01.2026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DE4E418-562D-4B60-81EB-5CB1DFC19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BD7AF05-073E-4B7F-B23D-5ACC80F63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AC578-5C35-4C1D-B56A-D513477C483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9345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37BF9A-7B90-4AEC-9D3A-96F2E2884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1301869-D4E9-4698-84DA-5598E6507C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2475929-AEE3-4C93-9839-373D2AA152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F2C36DA-A37E-453C-B774-C75D5C4DF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DC3C8-EB0B-40E4-B955-ABF470CE2915}" type="datetimeFigureOut">
              <a:rPr lang="uk-UA" smtClean="0"/>
              <a:t>27.01.2026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F0DCD65-3BE0-4416-B5F5-DE342B1FF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FE96B56-F2A8-4A27-BAA8-DB9AE6EB4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AC578-5C35-4C1D-B56A-D513477C483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5732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7A73E33-A766-49E4-8800-CA027338F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E4A0B46-379F-449D-90BA-D452F7F49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3B1BBC7-5370-4C1E-8250-04E54A5EC4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DC3C8-EB0B-40E4-B955-ABF470CE2915}" type="datetimeFigureOut">
              <a:rPr lang="uk-UA" smtClean="0"/>
              <a:t>27.01.2026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6785C5B-1F5A-4CE6-9BB8-60925AF0BF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046672F-97A5-4CDF-A44A-BE5CC956A9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AC578-5C35-4C1D-B56A-D513477C483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3483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3.wdp"/><Relationship Id="rId18" Type="http://schemas.openxmlformats.org/officeDocument/2006/relationships/image" Target="../media/image11.png"/><Relationship Id="rId3" Type="http://schemas.openxmlformats.org/officeDocument/2006/relationships/image" Target="../media/image1.png"/><Relationship Id="rId21" Type="http://schemas.microsoft.com/office/2007/relationships/hdphoto" Target="../media/hdphoto7.wdp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17" Type="http://schemas.microsoft.com/office/2007/relationships/hdphoto" Target="../media/hdphoto5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microsoft.com/office/2007/relationships/hdphoto" Target="../media/hdphoto4.wdp"/><Relationship Id="rId23" Type="http://schemas.openxmlformats.org/officeDocument/2006/relationships/image" Target="../media/image14.png"/><Relationship Id="rId10" Type="http://schemas.openxmlformats.org/officeDocument/2006/relationships/image" Target="../media/image6.png"/><Relationship Id="rId19" Type="http://schemas.microsoft.com/office/2007/relationships/hdphoto" Target="../media/hdphoto6.wdp"/><Relationship Id="rId4" Type="http://schemas.openxmlformats.org/officeDocument/2006/relationships/image" Target="../media/image2.png"/><Relationship Id="rId9" Type="http://schemas.microsoft.com/office/2007/relationships/hdphoto" Target="../media/hdphoto2.wdp"/><Relationship Id="rId14" Type="http://schemas.openxmlformats.org/officeDocument/2006/relationships/image" Target="../media/image9.png"/><Relationship Id="rId2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A12F01-523E-4AAC-9A8C-200A787F91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20" y="0"/>
            <a:ext cx="12208420" cy="6858000"/>
          </a:xfrm>
          <a:prstGeom prst="rect">
            <a:avLst/>
          </a:prstGeom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23E3E012-8452-4DAB-A1B7-2294F6D31BEE}"/>
              </a:ext>
            </a:extLst>
          </p:cNvPr>
          <p:cNvSpPr/>
          <p:nvPr/>
        </p:nvSpPr>
        <p:spPr>
          <a:xfrm>
            <a:off x="231229" y="210207"/>
            <a:ext cx="9217572" cy="641131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52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82F967F-5212-4DA2-8E2F-415DFCE3CE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120" y="834542"/>
            <a:ext cx="7189952" cy="524672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A934B7E-4BC9-4508-ADE4-C7DFCDA9390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54" b="91088" l="9882" r="91470">
                        <a14:foregroundMark x1="91470" y1="34838" x2="91470" y2="34838"/>
                        <a14:foregroundMark x1="54899" y1="87847" x2="54899" y2="87847"/>
                        <a14:foregroundMark x1="73902" y1="28356" x2="73902" y2="28356"/>
                        <a14:foregroundMark x1="67061" y1="91088" x2="67061" y2="910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23495" r="4753" b="5119"/>
          <a:stretch/>
        </p:blipFill>
        <p:spPr>
          <a:xfrm>
            <a:off x="5213130" y="1240784"/>
            <a:ext cx="3963493" cy="4895659"/>
          </a:xfrm>
          <a:prstGeom prst="rect">
            <a:avLst/>
          </a:prstGeom>
        </p:spPr>
      </p:pic>
      <p:sp>
        <p:nvSpPr>
          <p:cNvPr id="11" name="Прямокутник: округлені кути 10">
            <a:extLst>
              <a:ext uri="{FF2B5EF4-FFF2-40B4-BE49-F238E27FC236}">
                <a16:creationId xmlns:a16="http://schemas.microsoft.com/office/drawing/2014/main" id="{D9200620-A05B-4F5A-8EC8-916A5B02D1E7}"/>
              </a:ext>
            </a:extLst>
          </p:cNvPr>
          <p:cNvSpPr/>
          <p:nvPr/>
        </p:nvSpPr>
        <p:spPr>
          <a:xfrm>
            <a:off x="509969" y="1600477"/>
            <a:ext cx="451944" cy="4238298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кутник: округлені кути 11">
            <a:extLst>
              <a:ext uri="{FF2B5EF4-FFF2-40B4-BE49-F238E27FC236}">
                <a16:creationId xmlns:a16="http://schemas.microsoft.com/office/drawing/2014/main" id="{E8515E40-D4DF-4FB3-9C66-5B95C7F9D1E8}"/>
              </a:ext>
            </a:extLst>
          </p:cNvPr>
          <p:cNvSpPr/>
          <p:nvPr/>
        </p:nvSpPr>
        <p:spPr>
          <a:xfrm>
            <a:off x="2469930" y="1569464"/>
            <a:ext cx="451944" cy="4238298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473DFAB7-B792-4353-A0E3-84C89AF86BA5}"/>
              </a:ext>
            </a:extLst>
          </p:cNvPr>
          <p:cNvSpPr/>
          <p:nvPr/>
        </p:nvSpPr>
        <p:spPr>
          <a:xfrm>
            <a:off x="4296323" y="1569464"/>
            <a:ext cx="451944" cy="4238298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Прямокутник: округлені кути 13">
            <a:extLst>
              <a:ext uri="{FF2B5EF4-FFF2-40B4-BE49-F238E27FC236}">
                <a16:creationId xmlns:a16="http://schemas.microsoft.com/office/drawing/2014/main" id="{458EF07F-79F5-4B9E-B969-8CC0DF289241}"/>
              </a:ext>
            </a:extLst>
          </p:cNvPr>
          <p:cNvSpPr/>
          <p:nvPr/>
        </p:nvSpPr>
        <p:spPr>
          <a:xfrm rot="5400000">
            <a:off x="2403146" y="3537761"/>
            <a:ext cx="451944" cy="4238298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324E014-80FB-4415-9A70-F03270435DF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0" t="23338" r="18429" b="18092"/>
          <a:stretch/>
        </p:blipFill>
        <p:spPr>
          <a:xfrm flipH="1">
            <a:off x="414903" y="4477408"/>
            <a:ext cx="2328296" cy="2144109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0821FC2F-23FD-4FB9-B37B-F36236BF915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05" t="15270" r="23543" b="18093"/>
          <a:stretch/>
        </p:blipFill>
        <p:spPr>
          <a:xfrm>
            <a:off x="2305610" y="5131652"/>
            <a:ext cx="1120029" cy="1450602"/>
          </a:xfrm>
          <a:prstGeom prst="rect">
            <a:avLst/>
          </a:prstGeom>
        </p:spPr>
      </p:pic>
      <p:grpSp>
        <p:nvGrpSpPr>
          <p:cNvPr id="43" name="Групувати 42">
            <a:extLst>
              <a:ext uri="{FF2B5EF4-FFF2-40B4-BE49-F238E27FC236}">
                <a16:creationId xmlns:a16="http://schemas.microsoft.com/office/drawing/2014/main" id="{A08326C2-BC3E-49C3-A3C0-74D4DEFDC69C}"/>
              </a:ext>
            </a:extLst>
          </p:cNvPr>
          <p:cNvGrpSpPr/>
          <p:nvPr/>
        </p:nvGrpSpPr>
        <p:grpSpPr>
          <a:xfrm>
            <a:off x="384876" y="824446"/>
            <a:ext cx="1368517" cy="1765738"/>
            <a:chOff x="384876" y="824446"/>
            <a:chExt cx="1368517" cy="1765738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4D28737D-4444-4F50-B047-DAADD24C5C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71" t="19770" r="28084" b="22885"/>
            <a:stretch/>
          </p:blipFill>
          <p:spPr>
            <a:xfrm>
              <a:off x="384876" y="824446"/>
              <a:ext cx="1368517" cy="1765738"/>
            </a:xfrm>
            <a:prstGeom prst="rect">
              <a:avLst/>
            </a:prstGeom>
          </p:spPr>
        </p:pic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8F080A0D-F15A-497D-B92F-1FBB9AF36CAE}"/>
                </a:ext>
              </a:extLst>
            </p:cNvPr>
            <p:cNvSpPr/>
            <p:nvPr/>
          </p:nvSpPr>
          <p:spPr>
            <a:xfrm>
              <a:off x="554806" y="1325436"/>
              <a:ext cx="902094" cy="858618"/>
            </a:xfrm>
            <a:prstGeom prst="ellipse">
              <a:avLst/>
            </a:prstGeom>
            <a:solidFill>
              <a:schemeClr val="bg1">
                <a:alpha val="57000"/>
              </a:schemeClr>
            </a:solidFill>
            <a:ln>
              <a:solidFill>
                <a:schemeClr val="bg1"/>
              </a:solidFill>
            </a:ln>
            <a:effectLst>
              <a:glow>
                <a:schemeClr val="accent1"/>
              </a:glow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Ш</a:t>
              </a:r>
              <a:endParaRPr lang="uk-UA" sz="54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44" name="Групувати 43">
            <a:extLst>
              <a:ext uri="{FF2B5EF4-FFF2-40B4-BE49-F238E27FC236}">
                <a16:creationId xmlns:a16="http://schemas.microsoft.com/office/drawing/2014/main" id="{2296E2AF-A761-4B28-B138-589208A74FAC}"/>
              </a:ext>
            </a:extLst>
          </p:cNvPr>
          <p:cNvGrpSpPr/>
          <p:nvPr/>
        </p:nvGrpSpPr>
        <p:grpSpPr>
          <a:xfrm>
            <a:off x="1853478" y="167369"/>
            <a:ext cx="1368517" cy="1765738"/>
            <a:chOff x="384876" y="824446"/>
            <a:chExt cx="1368517" cy="1765738"/>
          </a:xfrm>
        </p:grpSpPr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A41C76AB-C522-446F-BDC5-8851355556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71" t="19770" r="28084" b="22885"/>
            <a:stretch/>
          </p:blipFill>
          <p:spPr>
            <a:xfrm>
              <a:off x="384876" y="824446"/>
              <a:ext cx="1368517" cy="1765738"/>
            </a:xfrm>
            <a:prstGeom prst="rect">
              <a:avLst/>
            </a:prstGeom>
          </p:spPr>
        </p:pic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A51F68DA-EB2D-420F-A6F8-CE3A4B218CA6}"/>
                </a:ext>
              </a:extLst>
            </p:cNvPr>
            <p:cNvSpPr/>
            <p:nvPr/>
          </p:nvSpPr>
          <p:spPr>
            <a:xfrm>
              <a:off x="554806" y="1325436"/>
              <a:ext cx="902094" cy="858618"/>
            </a:xfrm>
            <a:prstGeom prst="ellipse">
              <a:avLst/>
            </a:prstGeom>
            <a:solidFill>
              <a:schemeClr val="bg1">
                <a:alpha val="57000"/>
              </a:schemeClr>
            </a:solidFill>
            <a:ln>
              <a:solidFill>
                <a:schemeClr val="bg1"/>
              </a:solidFill>
            </a:ln>
            <a:effectLst>
              <a:glow>
                <a:schemeClr val="accent1"/>
              </a:glow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Т</a:t>
              </a:r>
              <a:endParaRPr lang="uk-UA" sz="54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47" name="Групувати 46">
            <a:extLst>
              <a:ext uri="{FF2B5EF4-FFF2-40B4-BE49-F238E27FC236}">
                <a16:creationId xmlns:a16="http://schemas.microsoft.com/office/drawing/2014/main" id="{B2C1F2C7-876E-4C2A-9CC4-7DE76B530DA9}"/>
              </a:ext>
            </a:extLst>
          </p:cNvPr>
          <p:cNvGrpSpPr/>
          <p:nvPr/>
        </p:nvGrpSpPr>
        <p:grpSpPr>
          <a:xfrm>
            <a:off x="1686858" y="2134274"/>
            <a:ext cx="1368517" cy="1765738"/>
            <a:chOff x="384876" y="824446"/>
            <a:chExt cx="1368517" cy="1765738"/>
          </a:xfrm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D46AD09D-19B7-48E0-96CA-EE687BCFA5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71" t="19770" r="28084" b="22885"/>
            <a:stretch/>
          </p:blipFill>
          <p:spPr>
            <a:xfrm>
              <a:off x="384876" y="824446"/>
              <a:ext cx="1368517" cy="1765738"/>
            </a:xfrm>
            <a:prstGeom prst="rect">
              <a:avLst/>
            </a:prstGeom>
          </p:spPr>
        </p:pic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5B6D4A0E-69CB-4608-B04C-001CBC495F9D}"/>
                </a:ext>
              </a:extLst>
            </p:cNvPr>
            <p:cNvSpPr/>
            <p:nvPr/>
          </p:nvSpPr>
          <p:spPr>
            <a:xfrm>
              <a:off x="554806" y="1325436"/>
              <a:ext cx="902094" cy="858618"/>
            </a:xfrm>
            <a:prstGeom prst="ellipse">
              <a:avLst/>
            </a:prstGeom>
            <a:solidFill>
              <a:schemeClr val="bg1">
                <a:alpha val="57000"/>
              </a:schemeClr>
            </a:solidFill>
            <a:ln>
              <a:solidFill>
                <a:schemeClr val="bg1"/>
              </a:solidFill>
            </a:ln>
            <a:effectLst>
              <a:glow>
                <a:schemeClr val="accent1"/>
              </a:glow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П</a:t>
              </a:r>
              <a:endParaRPr lang="uk-UA" sz="54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50" name="Групувати 49">
            <a:extLst>
              <a:ext uri="{FF2B5EF4-FFF2-40B4-BE49-F238E27FC236}">
                <a16:creationId xmlns:a16="http://schemas.microsoft.com/office/drawing/2014/main" id="{7C53B97B-A1EB-416F-B293-AAB15F791856}"/>
              </a:ext>
            </a:extLst>
          </p:cNvPr>
          <p:cNvGrpSpPr/>
          <p:nvPr/>
        </p:nvGrpSpPr>
        <p:grpSpPr>
          <a:xfrm>
            <a:off x="3593781" y="1124385"/>
            <a:ext cx="1368517" cy="1765738"/>
            <a:chOff x="384876" y="824446"/>
            <a:chExt cx="1368517" cy="1765738"/>
          </a:xfrm>
        </p:grpSpPr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B6FBB4E5-251B-43D3-B4DB-2E1B666BE2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71" t="19770" r="28084" b="22885"/>
            <a:stretch/>
          </p:blipFill>
          <p:spPr>
            <a:xfrm>
              <a:off x="384876" y="824446"/>
              <a:ext cx="1368517" cy="1765738"/>
            </a:xfrm>
            <a:prstGeom prst="rect">
              <a:avLst/>
            </a:prstGeom>
          </p:spPr>
        </p:pic>
        <p:sp>
          <p:nvSpPr>
            <p:cNvPr id="52" name="Овал 51">
              <a:extLst>
                <a:ext uri="{FF2B5EF4-FFF2-40B4-BE49-F238E27FC236}">
                  <a16:creationId xmlns:a16="http://schemas.microsoft.com/office/drawing/2014/main" id="{5C16E365-E943-4377-950F-10F27E32AE23}"/>
                </a:ext>
              </a:extLst>
            </p:cNvPr>
            <p:cNvSpPr/>
            <p:nvPr/>
          </p:nvSpPr>
          <p:spPr>
            <a:xfrm>
              <a:off x="554806" y="1325436"/>
              <a:ext cx="902094" cy="858618"/>
            </a:xfrm>
            <a:prstGeom prst="ellipse">
              <a:avLst/>
            </a:prstGeom>
            <a:solidFill>
              <a:schemeClr val="bg1">
                <a:alpha val="57000"/>
              </a:schemeClr>
            </a:solidFill>
            <a:ln>
              <a:solidFill>
                <a:schemeClr val="bg1"/>
              </a:solidFill>
            </a:ln>
            <a:effectLst>
              <a:glow>
                <a:schemeClr val="accent1"/>
              </a:glow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М</a:t>
              </a:r>
              <a:endParaRPr lang="uk-UA" sz="54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53" name="Групувати 52">
            <a:extLst>
              <a:ext uri="{FF2B5EF4-FFF2-40B4-BE49-F238E27FC236}">
                <a16:creationId xmlns:a16="http://schemas.microsoft.com/office/drawing/2014/main" id="{B9AF4BBC-ADBD-4CBD-9AFC-B965211F2645}"/>
              </a:ext>
            </a:extLst>
          </p:cNvPr>
          <p:cNvGrpSpPr/>
          <p:nvPr/>
        </p:nvGrpSpPr>
        <p:grpSpPr>
          <a:xfrm>
            <a:off x="3136467" y="3114961"/>
            <a:ext cx="1368517" cy="1765738"/>
            <a:chOff x="384876" y="824446"/>
            <a:chExt cx="1368517" cy="1765738"/>
          </a:xfrm>
        </p:grpSpPr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C43A9CF0-FA1B-492B-AD5D-395118728A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71" t="19770" r="28084" b="22885"/>
            <a:stretch/>
          </p:blipFill>
          <p:spPr>
            <a:xfrm>
              <a:off x="384876" y="824446"/>
              <a:ext cx="1368517" cy="1765738"/>
            </a:xfrm>
            <a:prstGeom prst="rect">
              <a:avLst/>
            </a:prstGeom>
          </p:spPr>
        </p:pic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F92E3F66-0A08-4639-A5BF-3846E605599E}"/>
                </a:ext>
              </a:extLst>
            </p:cNvPr>
            <p:cNvSpPr/>
            <p:nvPr/>
          </p:nvSpPr>
          <p:spPr>
            <a:xfrm>
              <a:off x="554806" y="1325436"/>
              <a:ext cx="902094" cy="858618"/>
            </a:xfrm>
            <a:prstGeom prst="ellipse">
              <a:avLst/>
            </a:prstGeom>
            <a:solidFill>
              <a:schemeClr val="bg1">
                <a:alpha val="57000"/>
              </a:schemeClr>
            </a:solidFill>
            <a:ln>
              <a:solidFill>
                <a:schemeClr val="bg1"/>
              </a:solidFill>
            </a:ln>
            <a:effectLst>
              <a:glow>
                <a:schemeClr val="accent1"/>
              </a:glow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Ш</a:t>
              </a:r>
              <a:endParaRPr lang="uk-UA" sz="54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56" name="Групувати 55">
            <a:extLst>
              <a:ext uri="{FF2B5EF4-FFF2-40B4-BE49-F238E27FC236}">
                <a16:creationId xmlns:a16="http://schemas.microsoft.com/office/drawing/2014/main" id="{AD312D5B-69B6-4271-A75E-515DADB41A92}"/>
              </a:ext>
            </a:extLst>
          </p:cNvPr>
          <p:cNvGrpSpPr/>
          <p:nvPr/>
        </p:nvGrpSpPr>
        <p:grpSpPr>
          <a:xfrm>
            <a:off x="5140676" y="206269"/>
            <a:ext cx="1368517" cy="1765738"/>
            <a:chOff x="384876" y="824446"/>
            <a:chExt cx="1368517" cy="1765738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8D9347B1-B5DE-4631-8B0E-AF837FC271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71" t="19770" r="28084" b="22885"/>
            <a:stretch/>
          </p:blipFill>
          <p:spPr>
            <a:xfrm>
              <a:off x="384876" y="824446"/>
              <a:ext cx="1368517" cy="1765738"/>
            </a:xfrm>
            <a:prstGeom prst="rect">
              <a:avLst/>
            </a:prstGeom>
          </p:spPr>
        </p:pic>
        <p:sp>
          <p:nvSpPr>
            <p:cNvPr id="58" name="Овал 57">
              <a:extLst>
                <a:ext uri="{FF2B5EF4-FFF2-40B4-BE49-F238E27FC236}">
                  <a16:creationId xmlns:a16="http://schemas.microsoft.com/office/drawing/2014/main" id="{7EB8F7BB-6BCD-4B36-83D7-CFE50FDCA3C4}"/>
                </a:ext>
              </a:extLst>
            </p:cNvPr>
            <p:cNvSpPr/>
            <p:nvPr/>
          </p:nvSpPr>
          <p:spPr>
            <a:xfrm>
              <a:off x="554806" y="1325436"/>
              <a:ext cx="902094" cy="858618"/>
            </a:xfrm>
            <a:prstGeom prst="ellipse">
              <a:avLst/>
            </a:prstGeom>
            <a:solidFill>
              <a:schemeClr val="bg1">
                <a:alpha val="57000"/>
              </a:schemeClr>
            </a:solidFill>
            <a:ln>
              <a:solidFill>
                <a:schemeClr val="bg1"/>
              </a:solidFill>
            </a:ln>
            <a:effectLst>
              <a:glow>
                <a:schemeClr val="accent1"/>
              </a:glow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Н</a:t>
              </a:r>
              <a:endParaRPr lang="uk-UA" sz="54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59" name="Групувати 58">
            <a:extLst>
              <a:ext uri="{FF2B5EF4-FFF2-40B4-BE49-F238E27FC236}">
                <a16:creationId xmlns:a16="http://schemas.microsoft.com/office/drawing/2014/main" id="{0720EE82-BCF4-4941-9BB2-99BE1A4F217E}"/>
              </a:ext>
            </a:extLst>
          </p:cNvPr>
          <p:cNvGrpSpPr/>
          <p:nvPr/>
        </p:nvGrpSpPr>
        <p:grpSpPr>
          <a:xfrm>
            <a:off x="4920774" y="2239926"/>
            <a:ext cx="1368517" cy="1765738"/>
            <a:chOff x="384876" y="824446"/>
            <a:chExt cx="1368517" cy="1765738"/>
          </a:xfrm>
        </p:grpSpPr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6430D2C5-CE2C-4A6D-836B-1054CE2C1A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71" t="19770" r="28084" b="22885"/>
            <a:stretch/>
          </p:blipFill>
          <p:spPr>
            <a:xfrm>
              <a:off x="384876" y="824446"/>
              <a:ext cx="1368517" cy="1765738"/>
            </a:xfrm>
            <a:prstGeom prst="rect">
              <a:avLst/>
            </a:prstGeom>
          </p:spPr>
        </p:pic>
        <p:sp>
          <p:nvSpPr>
            <p:cNvPr id="61" name="Овал 60">
              <a:extLst>
                <a:ext uri="{FF2B5EF4-FFF2-40B4-BE49-F238E27FC236}">
                  <a16:creationId xmlns:a16="http://schemas.microsoft.com/office/drawing/2014/main" id="{88AD20AB-ACD4-4406-9321-F2E2A8AF6BF7}"/>
                </a:ext>
              </a:extLst>
            </p:cNvPr>
            <p:cNvSpPr/>
            <p:nvPr/>
          </p:nvSpPr>
          <p:spPr>
            <a:xfrm>
              <a:off x="554806" y="1325436"/>
              <a:ext cx="902094" cy="858618"/>
            </a:xfrm>
            <a:prstGeom prst="ellipse">
              <a:avLst/>
            </a:prstGeom>
            <a:solidFill>
              <a:schemeClr val="bg1">
                <a:alpha val="57000"/>
              </a:schemeClr>
            </a:solidFill>
            <a:ln>
              <a:solidFill>
                <a:schemeClr val="bg1"/>
              </a:solidFill>
            </a:ln>
            <a:effectLst>
              <a:glow>
                <a:schemeClr val="accent1"/>
              </a:glow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Ш</a:t>
              </a:r>
              <a:endParaRPr lang="uk-UA" sz="54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62" name="Групувати 61">
            <a:extLst>
              <a:ext uri="{FF2B5EF4-FFF2-40B4-BE49-F238E27FC236}">
                <a16:creationId xmlns:a16="http://schemas.microsoft.com/office/drawing/2014/main" id="{3A849500-FAAB-4794-8C44-E27BEBBAD145}"/>
              </a:ext>
            </a:extLst>
          </p:cNvPr>
          <p:cNvGrpSpPr/>
          <p:nvPr/>
        </p:nvGrpSpPr>
        <p:grpSpPr>
          <a:xfrm>
            <a:off x="4592432" y="4451184"/>
            <a:ext cx="1368517" cy="1765738"/>
            <a:chOff x="384876" y="824446"/>
            <a:chExt cx="1368517" cy="1765738"/>
          </a:xfrm>
        </p:grpSpPr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E0C09454-CD96-4A13-8FB2-40CF34C7DA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71" t="19770" r="28084" b="22885"/>
            <a:stretch/>
          </p:blipFill>
          <p:spPr>
            <a:xfrm>
              <a:off x="384876" y="824446"/>
              <a:ext cx="1368517" cy="1765738"/>
            </a:xfrm>
            <a:prstGeom prst="rect">
              <a:avLst/>
            </a:prstGeom>
          </p:spPr>
        </p:pic>
        <p:sp>
          <p:nvSpPr>
            <p:cNvPr id="64" name="Овал 63">
              <a:extLst>
                <a:ext uri="{FF2B5EF4-FFF2-40B4-BE49-F238E27FC236}">
                  <a16:creationId xmlns:a16="http://schemas.microsoft.com/office/drawing/2014/main" id="{944A2F19-13C3-47AE-8726-E64FFA4D7B08}"/>
                </a:ext>
              </a:extLst>
            </p:cNvPr>
            <p:cNvSpPr/>
            <p:nvPr/>
          </p:nvSpPr>
          <p:spPr>
            <a:xfrm>
              <a:off x="554806" y="1325436"/>
              <a:ext cx="902094" cy="858618"/>
            </a:xfrm>
            <a:prstGeom prst="ellipse">
              <a:avLst/>
            </a:prstGeom>
            <a:solidFill>
              <a:schemeClr val="bg1">
                <a:alpha val="57000"/>
              </a:schemeClr>
            </a:solidFill>
            <a:ln>
              <a:solidFill>
                <a:schemeClr val="bg1"/>
              </a:solidFill>
            </a:ln>
            <a:effectLst>
              <a:glow>
                <a:schemeClr val="accent1"/>
              </a:glow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Щ</a:t>
              </a:r>
              <a:endParaRPr lang="uk-UA" sz="54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65" name="Групувати 64">
            <a:extLst>
              <a:ext uri="{FF2B5EF4-FFF2-40B4-BE49-F238E27FC236}">
                <a16:creationId xmlns:a16="http://schemas.microsoft.com/office/drawing/2014/main" id="{8EA3DD6F-91BF-409A-9469-C42B3C3C798E}"/>
              </a:ext>
            </a:extLst>
          </p:cNvPr>
          <p:cNvGrpSpPr/>
          <p:nvPr/>
        </p:nvGrpSpPr>
        <p:grpSpPr>
          <a:xfrm>
            <a:off x="6666653" y="1458520"/>
            <a:ext cx="1368517" cy="1765738"/>
            <a:chOff x="384876" y="824446"/>
            <a:chExt cx="1368517" cy="1765738"/>
          </a:xfrm>
        </p:grpSpPr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BECEA7BE-328A-483D-9FA6-D5CB08D32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71" t="19770" r="28084" b="22885"/>
            <a:stretch/>
          </p:blipFill>
          <p:spPr>
            <a:xfrm>
              <a:off x="384876" y="824446"/>
              <a:ext cx="1368517" cy="1765738"/>
            </a:xfrm>
            <a:prstGeom prst="rect">
              <a:avLst/>
            </a:prstGeom>
          </p:spPr>
        </p:pic>
        <p:sp>
          <p:nvSpPr>
            <p:cNvPr id="67" name="Овал 66">
              <a:extLst>
                <a:ext uri="{FF2B5EF4-FFF2-40B4-BE49-F238E27FC236}">
                  <a16:creationId xmlns:a16="http://schemas.microsoft.com/office/drawing/2014/main" id="{546C33DA-1ADC-454B-9AF3-EA4999C00A7B}"/>
                </a:ext>
              </a:extLst>
            </p:cNvPr>
            <p:cNvSpPr/>
            <p:nvPr/>
          </p:nvSpPr>
          <p:spPr>
            <a:xfrm>
              <a:off x="554806" y="1325436"/>
              <a:ext cx="902094" cy="858618"/>
            </a:xfrm>
            <a:prstGeom prst="ellipse">
              <a:avLst/>
            </a:prstGeom>
            <a:solidFill>
              <a:schemeClr val="bg1">
                <a:alpha val="57000"/>
              </a:schemeClr>
            </a:solidFill>
            <a:ln>
              <a:solidFill>
                <a:schemeClr val="bg1"/>
              </a:solidFill>
            </a:ln>
            <a:effectLst>
              <a:glow>
                <a:schemeClr val="accent1"/>
              </a:glow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Ш</a:t>
              </a:r>
              <a:endParaRPr lang="uk-UA" sz="54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68" name="Групувати 67">
            <a:extLst>
              <a:ext uri="{FF2B5EF4-FFF2-40B4-BE49-F238E27FC236}">
                <a16:creationId xmlns:a16="http://schemas.microsoft.com/office/drawing/2014/main" id="{0BC6AE97-CD78-4646-88E6-B7E2044E40B5}"/>
              </a:ext>
            </a:extLst>
          </p:cNvPr>
          <p:cNvGrpSpPr/>
          <p:nvPr/>
        </p:nvGrpSpPr>
        <p:grpSpPr>
          <a:xfrm>
            <a:off x="7724801" y="197894"/>
            <a:ext cx="1368517" cy="1765738"/>
            <a:chOff x="384876" y="824446"/>
            <a:chExt cx="1368517" cy="1765738"/>
          </a:xfrm>
        </p:grpSpPr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DBD93321-3415-4759-9C97-B5C990454A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71" t="19770" r="28084" b="22885"/>
            <a:stretch/>
          </p:blipFill>
          <p:spPr>
            <a:xfrm>
              <a:off x="384876" y="824446"/>
              <a:ext cx="1368517" cy="1765738"/>
            </a:xfrm>
            <a:prstGeom prst="rect">
              <a:avLst/>
            </a:prstGeom>
          </p:spPr>
        </p:pic>
        <p:sp>
          <p:nvSpPr>
            <p:cNvPr id="70" name="Овал 69">
              <a:extLst>
                <a:ext uri="{FF2B5EF4-FFF2-40B4-BE49-F238E27FC236}">
                  <a16:creationId xmlns:a16="http://schemas.microsoft.com/office/drawing/2014/main" id="{485A7EA5-92B8-42C4-85AE-423B011EDD98}"/>
                </a:ext>
              </a:extLst>
            </p:cNvPr>
            <p:cNvSpPr/>
            <p:nvPr/>
          </p:nvSpPr>
          <p:spPr>
            <a:xfrm>
              <a:off x="554806" y="1325436"/>
              <a:ext cx="902094" cy="858618"/>
            </a:xfrm>
            <a:prstGeom prst="ellipse">
              <a:avLst/>
            </a:prstGeom>
            <a:solidFill>
              <a:schemeClr val="bg1">
                <a:alpha val="57000"/>
              </a:schemeClr>
            </a:solidFill>
            <a:ln>
              <a:solidFill>
                <a:schemeClr val="bg1"/>
              </a:solidFill>
            </a:ln>
            <a:effectLst>
              <a:glow>
                <a:schemeClr val="accent1"/>
              </a:glow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Ш</a:t>
              </a:r>
              <a:endParaRPr lang="uk-UA" sz="54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71" name="Групувати 70">
            <a:extLst>
              <a:ext uri="{FF2B5EF4-FFF2-40B4-BE49-F238E27FC236}">
                <a16:creationId xmlns:a16="http://schemas.microsoft.com/office/drawing/2014/main" id="{B0511BA8-720C-405E-ABE7-7293DDB587F4}"/>
              </a:ext>
            </a:extLst>
          </p:cNvPr>
          <p:cNvGrpSpPr/>
          <p:nvPr/>
        </p:nvGrpSpPr>
        <p:grpSpPr>
          <a:xfrm>
            <a:off x="6506518" y="3464125"/>
            <a:ext cx="1368517" cy="1765738"/>
            <a:chOff x="384876" y="824446"/>
            <a:chExt cx="1368517" cy="1765738"/>
          </a:xfrm>
        </p:grpSpPr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7D026929-5179-4559-A0C3-A606737C15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71" t="19770" r="28084" b="22885"/>
            <a:stretch/>
          </p:blipFill>
          <p:spPr>
            <a:xfrm>
              <a:off x="384876" y="824446"/>
              <a:ext cx="1368517" cy="1765738"/>
            </a:xfrm>
            <a:prstGeom prst="rect">
              <a:avLst/>
            </a:prstGeom>
          </p:spPr>
        </p:pic>
        <p:sp>
          <p:nvSpPr>
            <p:cNvPr id="73" name="Овал 72">
              <a:extLst>
                <a:ext uri="{FF2B5EF4-FFF2-40B4-BE49-F238E27FC236}">
                  <a16:creationId xmlns:a16="http://schemas.microsoft.com/office/drawing/2014/main" id="{4159F45B-4AE9-4C46-BF3B-7725881D7595}"/>
                </a:ext>
              </a:extLst>
            </p:cNvPr>
            <p:cNvSpPr/>
            <p:nvPr/>
          </p:nvSpPr>
          <p:spPr>
            <a:xfrm>
              <a:off x="554806" y="1325436"/>
              <a:ext cx="902094" cy="858618"/>
            </a:xfrm>
            <a:prstGeom prst="ellipse">
              <a:avLst/>
            </a:prstGeom>
            <a:solidFill>
              <a:schemeClr val="bg1">
                <a:alpha val="57000"/>
              </a:schemeClr>
            </a:solidFill>
            <a:ln>
              <a:solidFill>
                <a:schemeClr val="bg1"/>
              </a:solidFill>
            </a:ln>
            <a:effectLst>
              <a:glow>
                <a:schemeClr val="accent1"/>
              </a:glow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Ж</a:t>
              </a:r>
              <a:endParaRPr lang="uk-UA" sz="54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74" name="Групувати 73">
            <a:extLst>
              <a:ext uri="{FF2B5EF4-FFF2-40B4-BE49-F238E27FC236}">
                <a16:creationId xmlns:a16="http://schemas.microsoft.com/office/drawing/2014/main" id="{6786A269-8998-47EC-A261-ACE9499EDEA3}"/>
              </a:ext>
            </a:extLst>
          </p:cNvPr>
          <p:cNvGrpSpPr/>
          <p:nvPr/>
        </p:nvGrpSpPr>
        <p:grpSpPr>
          <a:xfrm>
            <a:off x="7894731" y="4721768"/>
            <a:ext cx="1368517" cy="1765738"/>
            <a:chOff x="384876" y="824446"/>
            <a:chExt cx="1368517" cy="1765738"/>
          </a:xfrm>
        </p:grpSpPr>
        <p:pic>
          <p:nvPicPr>
            <p:cNvPr id="75" name="Рисунок 74">
              <a:extLst>
                <a:ext uri="{FF2B5EF4-FFF2-40B4-BE49-F238E27FC236}">
                  <a16:creationId xmlns:a16="http://schemas.microsoft.com/office/drawing/2014/main" id="{EA4FFEB4-C998-482A-8B38-EB955BAFB6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71" t="19770" r="28084" b="22885"/>
            <a:stretch/>
          </p:blipFill>
          <p:spPr>
            <a:xfrm>
              <a:off x="384876" y="824446"/>
              <a:ext cx="1368517" cy="1765738"/>
            </a:xfrm>
            <a:prstGeom prst="rect">
              <a:avLst/>
            </a:prstGeom>
          </p:spPr>
        </p:pic>
        <p:sp>
          <p:nvSpPr>
            <p:cNvPr id="76" name="Овал 75">
              <a:extLst>
                <a:ext uri="{FF2B5EF4-FFF2-40B4-BE49-F238E27FC236}">
                  <a16:creationId xmlns:a16="http://schemas.microsoft.com/office/drawing/2014/main" id="{64FAA5ED-26A3-42AE-B5D4-97F7F18DD039}"/>
                </a:ext>
              </a:extLst>
            </p:cNvPr>
            <p:cNvSpPr/>
            <p:nvPr/>
          </p:nvSpPr>
          <p:spPr>
            <a:xfrm>
              <a:off x="554806" y="1325436"/>
              <a:ext cx="902094" cy="858618"/>
            </a:xfrm>
            <a:prstGeom prst="ellipse">
              <a:avLst/>
            </a:prstGeom>
            <a:solidFill>
              <a:schemeClr val="bg1">
                <a:alpha val="57000"/>
              </a:schemeClr>
            </a:solidFill>
            <a:ln>
              <a:solidFill>
                <a:schemeClr val="bg1"/>
              </a:solidFill>
            </a:ln>
            <a:effectLst>
              <a:glow>
                <a:schemeClr val="accent1"/>
              </a:glow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Ш</a:t>
              </a:r>
              <a:endParaRPr lang="uk-UA" sz="54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77" name="Групувати 76">
            <a:extLst>
              <a:ext uri="{FF2B5EF4-FFF2-40B4-BE49-F238E27FC236}">
                <a16:creationId xmlns:a16="http://schemas.microsoft.com/office/drawing/2014/main" id="{D67062C8-8FBE-489B-B1F3-61C8E0989F89}"/>
              </a:ext>
            </a:extLst>
          </p:cNvPr>
          <p:cNvGrpSpPr/>
          <p:nvPr/>
        </p:nvGrpSpPr>
        <p:grpSpPr>
          <a:xfrm>
            <a:off x="8190913" y="2587967"/>
            <a:ext cx="1368517" cy="1765738"/>
            <a:chOff x="384876" y="824446"/>
            <a:chExt cx="1368517" cy="1765738"/>
          </a:xfrm>
        </p:grpSpPr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9F120237-299C-47B2-A20A-3789C8CB2C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71" t="19770" r="28084" b="22885"/>
            <a:stretch/>
          </p:blipFill>
          <p:spPr>
            <a:xfrm>
              <a:off x="384876" y="824446"/>
              <a:ext cx="1368517" cy="1765738"/>
            </a:xfrm>
            <a:prstGeom prst="rect">
              <a:avLst/>
            </a:prstGeom>
          </p:spPr>
        </p:pic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id="{AA1DB55F-B75E-4BB8-BF4B-1E3215BADEEE}"/>
                </a:ext>
              </a:extLst>
            </p:cNvPr>
            <p:cNvSpPr/>
            <p:nvPr/>
          </p:nvSpPr>
          <p:spPr>
            <a:xfrm>
              <a:off x="554806" y="1325436"/>
              <a:ext cx="902094" cy="858618"/>
            </a:xfrm>
            <a:prstGeom prst="ellipse">
              <a:avLst/>
            </a:prstGeom>
            <a:solidFill>
              <a:schemeClr val="bg1">
                <a:alpha val="57000"/>
              </a:schemeClr>
            </a:solidFill>
            <a:ln>
              <a:solidFill>
                <a:schemeClr val="bg1"/>
              </a:solidFill>
            </a:ln>
            <a:effectLst>
              <a:glow>
                <a:schemeClr val="accent1"/>
              </a:glow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>
                  <a:solidFill>
                    <a:schemeClr val="tx1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Ч</a:t>
              </a:r>
              <a:endParaRPr lang="uk-UA" sz="54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41EB1A50-0FD5-4C80-90D9-99880575A15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9" r="3839"/>
          <a:stretch/>
        </p:blipFill>
        <p:spPr>
          <a:xfrm>
            <a:off x="516177" y="3965115"/>
            <a:ext cx="2685815" cy="2340987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CBB52F89-837E-415E-A396-990DFB06EC5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6000"/>
                    </a14:imgEffect>
                    <a14:imgEffect>
                      <a14:brightnessContrast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945" y="401517"/>
            <a:ext cx="4854691" cy="2682471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3FC868D2-CC24-4FE4-B44F-92D10D1E3DF2}"/>
              </a:ext>
            </a:extLst>
          </p:cNvPr>
          <p:cNvSpPr txBox="1"/>
          <p:nvPr/>
        </p:nvSpPr>
        <p:spPr>
          <a:xfrm>
            <a:off x="414903" y="921056"/>
            <a:ext cx="35570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Який звук</a:t>
            </a:r>
          </a:p>
          <a:p>
            <a:pPr algn="ctr"/>
            <a:r>
              <a:rPr lang="uk-UA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позначає літера Ш? </a:t>
            </a:r>
          </a:p>
        </p:txBody>
      </p:sp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D8E53F47-4B3F-4F55-A35F-3A04FD95A3CB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48535" y1="38574" x2="48535" y2="38574"/>
                        <a14:foregroundMark x1="38867" y1="35840" x2="38086" y2="34961"/>
                        <a14:foregroundMark x1="49512" y1="50195" x2="50000" y2="55762"/>
                        <a14:foregroundMark x1="50781" y1="70605" x2="52246" y2="71875"/>
                        <a14:foregroundMark x1="48730" y1="76367" x2="49316" y2="76074"/>
                        <a14:foregroundMark x1="48535" y1="74121" x2="49805" y2="74121"/>
                        <a14:foregroundMark x1="55566" y1="73926" x2="55566" y2="73926"/>
                        <a14:foregroundMark x1="59863" y1="72363" x2="59863" y2="72363"/>
                        <a14:foregroundMark x1="64941" y1="70996" x2="67285" y2="70801"/>
                        <a14:foregroundMark x1="71582" y1="69824" x2="74316" y2="68555"/>
                        <a14:foregroundMark x1="76172" y1="67578" x2="76172" y2="67578"/>
                        <a14:foregroundMark x1="77344" y1="65723" x2="77344" y2="65723"/>
                        <a14:foregroundMark x1="76855" y1="62207" x2="77148" y2="64453"/>
                        <a14:foregroundMark x1="76172" y1="55566" x2="76367" y2="54004"/>
                        <a14:foregroundMark x1="77344" y1="58887" x2="77637" y2="60840"/>
                        <a14:foregroundMark x1="76465" y1="58301" x2="76074" y2="56641"/>
                        <a14:foregroundMark x1="76074" y1="51953" x2="76074" y2="50977"/>
                        <a14:foregroundMark x1="75879" y1="48730" x2="76074" y2="47266"/>
                        <a14:foregroundMark x1="76172" y1="42969" x2="76953" y2="42383"/>
                        <a14:foregroundMark x1="76465" y1="45117" x2="76660" y2="43652"/>
                        <a14:foregroundMark x1="76660" y1="44629" x2="76172" y2="45898"/>
                        <a14:foregroundMark x1="76953" y1="40137" x2="77344" y2="39551"/>
                        <a14:foregroundMark x1="77441" y1="37500" x2="77441" y2="38867"/>
                        <a14:foregroundMark x1="77344" y1="41406" x2="77344" y2="41406"/>
                        <a14:foregroundMark x1="74316" y1="31934" x2="74316" y2="31934"/>
                        <a14:foregroundMark x1="74414" y1="31152" x2="74414" y2="31152"/>
                        <a14:foregroundMark x1="75879" y1="32031" x2="75879" y2="32031"/>
                        <a14:foregroundMark x1="75195" y1="31543" x2="75195" y2="31445"/>
                        <a14:foregroundMark x1="77148" y1="33008" x2="77148" y2="33008"/>
                        <a14:foregroundMark x1="77344" y1="35840" x2="77344" y2="35840"/>
                        <a14:foregroundMark x1="77344" y1="34082" x2="77344" y2="34082"/>
                        <a14:foregroundMark x1="77734" y1="35059" x2="77734" y2="35059"/>
                        <a14:foregroundMark x1="77734" y1="36621" x2="77734" y2="36621"/>
                        <a14:foregroundMark x1="76660" y1="32520" x2="76660" y2="32520"/>
                        <a14:foregroundMark x1="73828" y1="29688" x2="73340" y2="29492"/>
                        <a14:foregroundMark x1="71094" y1="28613" x2="71094" y2="28613"/>
                        <a14:foregroundMark x1="68848" y1="28223" x2="68848" y2="28223"/>
                        <a14:foregroundMark x1="67285" y1="27930" x2="67285" y2="27930"/>
                        <a14:foregroundMark x1="64746" y1="27930" x2="64746" y2="27930"/>
                        <a14:foregroundMark x1="63965" y1="27637" x2="63965" y2="27637"/>
                        <a14:foregroundMark x1="62891" y1="27344" x2="62891" y2="27344"/>
                        <a14:foregroundMark x1="60840" y1="27637" x2="60840" y2="27637"/>
                        <a14:foregroundMark x1="59961" y1="27148" x2="59961" y2="27148"/>
                        <a14:foregroundMark x1="58105" y1="25879" x2="58105" y2="25879"/>
                        <a14:foregroundMark x1="56836" y1="25195" x2="56836" y2="25195"/>
                        <a14:foregroundMark x1="71094" y1="29395" x2="71387" y2="28711"/>
                        <a14:foregroundMark x1="55371" y1="25098" x2="54102" y2="24805"/>
                        <a14:foregroundMark x1="51074" y1="24805" x2="51953" y2="24805"/>
                        <a14:foregroundMark x1="49023" y1="24902" x2="48535" y2="25391"/>
                        <a14:foregroundMark x1="44434" y1="26465" x2="45508" y2="25586"/>
                        <a14:foregroundMark x1="39063" y1="27441" x2="39648" y2="27441"/>
                        <a14:foregroundMark x1="41895" y1="27148" x2="42578" y2="26465"/>
                        <a14:foregroundMark x1="42578" y1="26465" x2="42578" y2="26465"/>
                        <a14:foregroundMark x1="35059" y1="28223" x2="35742" y2="28223"/>
                        <a14:foregroundMark x1="31934" y1="28906" x2="30957" y2="28906"/>
                        <a14:foregroundMark x1="29199" y1="28906" x2="27637" y2="29688"/>
                        <a14:foregroundMark x1="25879" y1="31250" x2="25879" y2="32031"/>
                        <a14:foregroundMark x1="37305" y1="27930" x2="38281" y2="28418"/>
                        <a14:foregroundMark x1="26465" y1="30664" x2="24316" y2="32520"/>
                        <a14:foregroundMark x1="23535" y1="37305" x2="23633" y2="40625"/>
                        <a14:foregroundMark x1="23828" y1="42090" x2="23926" y2="44238"/>
                        <a14:foregroundMark x1="23535" y1="34082" x2="23535" y2="36523"/>
                        <a14:foregroundMark x1="24805" y1="49512" x2="24902" y2="51758"/>
                        <a14:foregroundMark x1="24805" y1="47754" x2="24902" y2="46777"/>
                        <a14:foregroundMark x1="24414" y1="46387" x2="23926" y2="44629"/>
                        <a14:foregroundMark x1="25098" y1="53613" x2="24805" y2="54492"/>
                        <a14:foregroundMark x1="24316" y1="60840" x2="24902" y2="63477"/>
                        <a14:foregroundMark x1="25098" y1="57910" x2="24609" y2="60938"/>
                        <a14:foregroundMark x1="24902" y1="55859" x2="24414" y2="57324"/>
                        <a14:foregroundMark x1="24902" y1="66504" x2="26953" y2="69238"/>
                        <a14:foregroundMark x1="28711" y1="69727" x2="31543" y2="69727"/>
                        <a14:foregroundMark x1="35547" y1="71289" x2="37500" y2="71387"/>
                        <a14:foregroundMark x1="41699" y1="73047" x2="43945" y2="73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11" t="22980" r="20035" b="21982"/>
          <a:stretch/>
        </p:blipFill>
        <p:spPr>
          <a:xfrm>
            <a:off x="3976306" y="3479596"/>
            <a:ext cx="1329096" cy="1224199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0600F895-5486-4759-8531-9E95B20BD117}"/>
              </a:ext>
            </a:extLst>
          </p:cNvPr>
          <p:cNvSpPr txBox="1"/>
          <p:nvPr/>
        </p:nvSpPr>
        <p:spPr>
          <a:xfrm>
            <a:off x="4548877" y="2913632"/>
            <a:ext cx="3557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ПРИГОЛОСНИЙ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1C5DBFF-5E88-4E24-A353-8ED55F9C628D}"/>
              </a:ext>
            </a:extLst>
          </p:cNvPr>
          <p:cNvSpPr txBox="1"/>
          <p:nvPr/>
        </p:nvSpPr>
        <p:spPr>
          <a:xfrm>
            <a:off x="2990848" y="4611282"/>
            <a:ext cx="3557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ТВЕРДИЙ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7E5A61B-156A-48B4-B6D4-A54FF7A94962}"/>
              </a:ext>
            </a:extLst>
          </p:cNvPr>
          <p:cNvSpPr txBox="1"/>
          <p:nvPr/>
        </p:nvSpPr>
        <p:spPr>
          <a:xfrm>
            <a:off x="6327412" y="4580058"/>
            <a:ext cx="3557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М’ЯКИЙ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2836180-692D-4454-BCFF-1FE7182D72F2}"/>
              </a:ext>
            </a:extLst>
          </p:cNvPr>
          <p:cNvSpPr txBox="1"/>
          <p:nvPr/>
        </p:nvSpPr>
        <p:spPr>
          <a:xfrm>
            <a:off x="2983826" y="6190323"/>
            <a:ext cx="3557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ДЗВІНКИЙ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EFF8352-8985-4793-A99C-7B00C696C251}"/>
              </a:ext>
            </a:extLst>
          </p:cNvPr>
          <p:cNvSpPr txBox="1"/>
          <p:nvPr/>
        </p:nvSpPr>
        <p:spPr>
          <a:xfrm>
            <a:off x="6240054" y="6159116"/>
            <a:ext cx="3557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ГЛУХИЙ</a:t>
            </a:r>
          </a:p>
        </p:txBody>
      </p:sp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49604DFD-40EA-4CB5-BE6E-5DEDAB53E3C1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52" t="23658" r="7890" b="29662"/>
          <a:stretch/>
        </p:blipFill>
        <p:spPr>
          <a:xfrm>
            <a:off x="7027688" y="3411517"/>
            <a:ext cx="2073946" cy="1172626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9E112822-8D4F-47D1-842D-468B6984D45D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375" b="89941" l="9961" r="89974">
                        <a14:foregroundMark x1="42578" y1="50000" x2="41081" y2="56836"/>
                        <a14:foregroundMark x1="49870" y1="25586" x2="45638" y2="39551"/>
                        <a14:foregroundMark x1="54883" y1="84766" x2="54883" y2="84766"/>
                        <a14:foregroundMark x1="44076" y1="81445" x2="43620" y2="81445"/>
                        <a14:foregroundMark x1="32357" y1="72656" x2="32357" y2="72656"/>
                        <a14:foregroundMark x1="58659" y1="10352" x2="58268" y2="9375"/>
                        <a14:foregroundMark x1="44076" y1="31152" x2="47266" y2="37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64" t="6514" r="24931" b="12169"/>
          <a:stretch/>
        </p:blipFill>
        <p:spPr>
          <a:xfrm>
            <a:off x="4263118" y="5171468"/>
            <a:ext cx="940164" cy="1037920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D0F6A076-256C-4B7A-819D-4EBF1688402A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8691" b="89941" l="9961" r="89974">
                        <a14:foregroundMark x1="30208" y1="37305" x2="30208" y2="36816"/>
                        <a14:foregroundMark x1="46615" y1="10352" x2="50846" y2="86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52" t="6514" r="23604" b="8047"/>
          <a:stretch/>
        </p:blipFill>
        <p:spPr>
          <a:xfrm>
            <a:off x="7502847" y="5237241"/>
            <a:ext cx="950378" cy="1024386"/>
          </a:xfrm>
          <a:prstGeom prst="rect">
            <a:avLst/>
          </a:prstGeom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id="{0870B035-AF96-4AB4-8A59-FF4A5CED14A4}"/>
              </a:ext>
            </a:extLst>
          </p:cNvPr>
          <p:cNvSpPr txBox="1"/>
          <p:nvPr/>
        </p:nvSpPr>
        <p:spPr>
          <a:xfrm>
            <a:off x="5785877" y="3924929"/>
            <a:ext cx="1100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latin typeface="Cavolini" panose="03000502040302020204" pitchFamily="66" charset="0"/>
                <a:cs typeface="Cavolini" panose="03000502040302020204" pitchFamily="66" charset="0"/>
              </a:rPr>
              <a:t>чи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528E11FA-AEF2-4AE2-9F50-DE83EC685D15}"/>
              </a:ext>
            </a:extLst>
          </p:cNvPr>
          <p:cNvSpPr txBox="1"/>
          <p:nvPr/>
        </p:nvSpPr>
        <p:spPr>
          <a:xfrm>
            <a:off x="5862402" y="5425143"/>
            <a:ext cx="1100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latin typeface="Cavolini" panose="03000502040302020204" pitchFamily="66" charset="0"/>
                <a:cs typeface="Cavolini" panose="03000502040302020204" pitchFamily="66" charset="0"/>
              </a:rPr>
              <a:t>чи</a:t>
            </a:r>
          </a:p>
        </p:txBody>
      </p:sp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E42058BD-1EC1-469F-AAD7-EBD9C805636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252" y="495478"/>
            <a:ext cx="5148842" cy="5415659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AC3AD39D-3771-45CB-B4BA-D785B54DCF7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412" y="4094923"/>
            <a:ext cx="2587865" cy="258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93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4" dur="25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7" dur="25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500"/>
                            </p:stCondLst>
                            <p:childTnLst>
                              <p:par>
                                <p:cTn id="25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9" dur="250" autoRev="1" fill="hold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 tmFilter="0, 0; .2, .5; .8, .5; 1, 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2" dur="250" autoRev="1" fill="hold"/>
                                        <p:tgtEl>
                                          <p:spTgt spid="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500"/>
                            </p:stCondLst>
                            <p:childTnLst>
                              <p:par>
                                <p:cTn id="2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2" fill="hold">
                      <p:stCondLst>
                        <p:cond delay="0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1 0.02547 L 0.00391 0.02547 C 0.00469 0.03773 0.00508 0.05023 0.00651 0.0625 C 0.00768 0.07361 0.01003 0.08426 0.01172 0.09514 C 0.01302 0.10394 0.01419 0.11273 0.01523 0.12153 C 0.01615 0.12963 0.01602 0.13843 0.01784 0.1463 C 0.02096 0.16042 0.02617 0.17292 0.02995 0.18658 C 0.0375 0.21389 0.04362 0.25139 0.05534 0.27361 C 0.07826 0.31736 0.05794 0.27963 0.09375 0.34028 C 0.09753 0.34676 0.10117 0.35371 0.10508 0.36042 C 0.10898 0.36713 0.11276 0.37454 0.11719 0.38056 C 0.12253 0.3875 0.12708 0.3926 0.13125 0.40232 C 0.16016 0.46875 0.11927 0.38264 0.14688 0.4426 C 0.14935 0.44792 0.15247 0.45232 0.15482 0.4581 C 0.15742 0.46482 0.15938 0.47269 0.16172 0.47986 C 0.16745 0.49653 0.1638 0.48125 0.16784 0.50301 C 0.16797 0.50533 0.16966 0.53102 0.16953 0.53241 C 0.1694 0.54398 0.16849 0.55533 0.16784 0.56667 C 0.16758 0.57084 0.16771 0.575 0.16693 0.57894 C 0.16628 0.5831 0.16458 0.58611 0.16354 0.58982 C 0.16276 0.59236 0.1625 0.59514 0.16172 0.59769 C 0.16133 0.59931 0.16042 0.6007 0.16003 0.60232 C 0.15925 0.60486 0.1582 0.60996 0.1582 0.60996 " pathEditMode="relative" ptsTypes="AAAAAAAAAAAAAAAAAAAAAAA">
                                      <p:cBhvr>
                                        <p:cTn id="36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2000"/>
                            </p:stCondLst>
                            <p:childTnLst>
                              <p:par>
                                <p:cTn id="36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7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4" fill="hold">
                      <p:stCondLst>
                        <p:cond delay="0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8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" fill="hold">
                      <p:stCondLst>
                        <p:cond delay="0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9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2" fill="hold">
                      <p:stCondLst>
                        <p:cond delay="0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0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1" fill="hold">
                      <p:stCondLst>
                        <p:cond delay="0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0.03889 L 0.00143 0.03889 C 0.00052 0.04491 -0.00026 0.05116 -0.0013 0.05741 C -0.00208 0.0625 -0.00351 0.06759 -0.0039 0.07292 L -0.00299 0.08843 C -0.00443 0.09097 -0.00612 0.09329 -0.00729 0.09607 C -0.01159 0.10625 -0.01276 0.12384 -0.01953 0.12708 L -0.02917 0.13171 C -0.03815 0.14375 -0.04831 0.15324 -0.05612 0.16736 C -0.072 0.1956 -0.05885 0.17014 -0.07018 0.19699 C -0.07877 0.21736 -0.07252 0.19745 -0.0789 0.22014 C -0.08138 0.24028 -0.08125 0.23287 -0.07969 0.25903 C -0.0793 0.2662 -0.07982 0.26505 -0.07708 0.26505 " pathEditMode="relative" ptsTypes="AAAAAAAAAAAAA">
                                      <p:cBhvr>
                                        <p:cTn id="40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2000"/>
                            </p:stCondLst>
                            <p:childTnLst>
                              <p:par>
                                <p:cTn id="40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7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1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3" fill="hold">
                      <p:stCondLst>
                        <p:cond delay="0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2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2" fill="hold">
                      <p:stCondLst>
                        <p:cond delay="0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25 0.0176 L 0.00325 0.0176 C 0.00143 0.02362 -0.00053 0.02963 -0.00209 0.03612 C -0.01055 0.0713 -0.01485 0.10209 -0.02904 0.1338 C -0.03842 0.15463 -0.04297 0.16274 -0.05 0.18334 C -0.06016 0.21297 -0.05039 0.18843 -0.06133 0.22824 C -0.06355 0.23635 -0.06693 0.24352 -0.06914 0.25162 C -0.07071 0.25695 -0.07097 0.26343 -0.07266 0.26852 C -0.07774 0.28403 -0.08946 0.29908 -0.09623 0.3088 C -0.09935 0.3132 -0.10248 0.3176 -0.10586 0.3213 C -0.11381 0.33033 -0.12201 0.33912 -0.13021 0.34769 C -0.13933 0.35718 -0.14896 0.36528 -0.15899 0.37084 C -0.16967 0.37686 -0.1806 0.38172 -0.19128 0.38797 C -0.19388 0.38959 -0.19649 0.39144 -0.19909 0.3926 C -0.20573 0.39561 -0.2086 0.39514 -0.21485 0.39885 C -0.21524 0.39908 -0.21537 0.39977 -0.21563 0.40047 " pathEditMode="relative" ptsTypes="AAAAAAAAAAAAAAAA">
                                      <p:cBhvr>
                                        <p:cTn id="42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2000"/>
                            </p:stCondLst>
                            <p:childTnLst>
                              <p:par>
                                <p:cTn id="42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3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4" fill="hold">
                      <p:stCondLst>
                        <p:cond delay="0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4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3" fill="hold">
                      <p:stCondLst>
                        <p:cond delay="0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7 0.01921 L -0.00247 0.01921 C -0.00429 0.02685 -0.00651 0.03426 -0.00781 0.04236 C -0.00859 0.04792 -0.00742 0.05417 -0.00859 0.05949 C -0.01158 0.07245 -0.01614 0.08426 -0.01992 0.09653 C -0.02474 0.11204 -0.02773 0.12338 -0.03476 0.13704 C -0.03984 0.14653 -0.04557 0.15532 -0.05143 0.16319 C -0.05976 0.17477 -0.09075 0.21342 -0.10455 0.22986 C -0.11041 0.2368 -0.11627 0.24329 -0.122 0.25 C -0.12812 0.25717 -0.13359 0.2669 -0.14036 0.27176 C -0.14739 0.27708 -0.15468 0.28079 -0.16132 0.28727 C -0.17018 0.2963 -0.17825 0.30787 -0.18658 0.31829 L -0.22239 0.36319 L -0.23724 0.38194 L -0.25286 0.40208 C -0.25403 0.40625 -0.2556 0.40995 -0.25638 0.41435 C -0.25703 0.41852 -0.25703 0.42268 -0.25729 0.42685 C -0.25768 0.43819 -0.25729 0.44977 -0.25807 0.46088 C -0.25898 0.47361 -0.26093 0.48565 -0.2625 0.49815 C -0.26328 0.50509 -0.26497 0.51967 -0.26679 0.52616 C -0.26797 0.52963 -0.26979 0.53217 -0.27122 0.53542 C -0.28099 0.55787 -0.26966 0.53912 -0.29297 0.56643 C -0.30599 0.58148 -0.30117 0.57662 -0.31484 0.5912 C -0.31679 0.59329 -0.31875 0.59583 -0.32096 0.59745 C -0.32435 0.6 -0.32786 0.60278 -0.33138 0.60509 C -0.33711 0.60903 -0.34323 0.61134 -0.34882 0.61597 C -0.35573 0.62176 -0.36172 0.63125 -0.36888 0.63611 C -0.37265 0.63866 -0.38047 0.64352 -0.38372 0.64699 C -0.38619 0.64954 -0.38828 0.65347 -0.39075 0.65625 C -0.39492 0.66134 -0.40013 0.66389 -0.40377 0.67014 C -0.42317 0.70486 -0.39961 0.66366 -0.41692 0.6919 C -0.425 0.70555 -0.41979 0.70046 -0.42734 0.70602 C -0.4302 0.70393 -0.43346 0.70278 -0.43606 0.69977 C -0.43763 0.69792 -0.43841 0.69467 -0.43958 0.6919 C -0.44023 0.69051 -0.44049 0.68842 -0.44127 0.68727 C -0.44179 0.68657 -0.44244 0.68727 -0.44297 0.68727 " pathEditMode="relative" ptsTypes="AAAAAAAAAAAAAAAAAAAAAAAAAAAAAAAAAAAA">
                                      <p:cBhvr>
                                        <p:cTn id="44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4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9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5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5" fill="hold">
                      <p:stCondLst>
                        <p:cond delay="0"/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88 0.00578 L -0.01588 0.00578 C -0.0371 0.03888 -0.0375 0.04305 -0.06132 0.06759 C -0.07304 0.07986 -0.08567 0.08888 -0.097 0.10185 C -0.10429 0.11018 -0.11002 0.12222 -0.11705 0.13125 C -0.13164 0.14976 -0.14713 0.16527 -0.16158 0.18402 C -0.1776 0.20462 -0.19739 0.21828 -0.2095 0.24606 C -0.21367 0.25532 -0.21796 0.26435 -0.22174 0.27384 C -0.22434 0.28032 -0.2263 0.2875 -0.22877 0.29398 C -0.23411 0.30833 -0.23984 0.32199 -0.24531 0.33587 C -0.25195 0.35277 -0.26106 0.37685 -0.26888 0.39189 C -0.27656 0.40694 -0.28515 0.42083 -0.29322 0.43518 C -0.30247 0.45162 -0.31471 0.47476 -0.32552 0.48634 L -0.32994 0.49097 C -0.33072 0.49351 -0.33138 0.49675 -0.33255 0.49884 C -0.33398 0.50138 -0.3401 0.50717 -0.34205 0.50972 C -0.34335 0.51111 -0.3444 0.51296 -0.34557 0.51435 C -0.34726 0.51597 -0.34908 0.51759 -0.35078 0.51898 C -0.35169 0.51967 -0.35338 0.5206 -0.35338 0.5206 " pathEditMode="relative" ptsTypes="AAAAAAAAAAAAAAAAAAA">
                                      <p:cBhvr>
                                        <p:cTn id="45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2000"/>
                            </p:stCondLst>
                            <p:childTnLst>
                              <p:par>
                                <p:cTn id="46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6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7" fill="hold">
                      <p:stCondLst>
                        <p:cond delay="0"/>
                      </p:stCondLst>
                      <p:childTnLst>
                        <p:par>
                          <p:cTn id="468" fill="hold">
                            <p:stCondLst>
                              <p:cond delay="0"/>
                            </p:stCondLst>
                            <p:childTnLst>
                              <p:par>
                                <p:cTn id="4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47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6" fill="hold">
                      <p:stCondLst>
                        <p:cond delay="0"/>
                      </p:stCondLst>
                      <p:childTnLst>
                        <p:par>
                          <p:cTn id="477" fill="hold">
                            <p:stCondLst>
                              <p:cond delay="0"/>
                            </p:stCondLst>
                            <p:childTnLst>
                              <p:par>
                                <p:cTn id="47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41 0.01088 L -0.01641 0.01088 C -0.02839 0.01435 -0.04024 0.01898 -0.05222 0.02153 C -0.06524 0.02454 -0.07839 0.02546 -0.09154 0.02778 C -0.10625 0.03056 -0.13138 0.03657 -0.14649 0.04028 C -0.15026 0.04236 -0.15417 0.04352 -0.15782 0.0463 C -0.16967 0.05602 -0.18034 0.06991 -0.19271 0.07731 C -0.22006 0.09444 -0.20586 0.08657 -0.23542 0.10069 C -0.24414 0.10023 -0.253 0.10208 -0.26159 0.09907 C -0.27526 0.09421 -0.28776 0.08009 -0.3017 0.07731 C -0.31276 0.07523 -0.30691 0.07639 -0.31914 0.07431 C -0.32526 0.07523 -0.33138 0.07593 -0.33737 0.07731 C -0.34271 0.0787 -0.34779 0.08102 -0.35313 0.08194 C -0.35925 0.0831 -0.36537 0.0831 -0.37149 0.08356 C -0.37644 0.0831 -0.38151 0.08449 -0.3862 0.08194 C -0.42878 0.06088 -0.39558 0.07268 -0.4168 0.05718 C -0.41901 0.05556 -0.42149 0.05509 -0.4237 0.05417 C -0.4323 0.04653 -0.42201 0.05486 -0.44037 0.04792 C -0.46316 0.03935 -0.44883 0.04028 -0.4612 0.04028 " pathEditMode="relative" ptsTypes="AAAAAAAAAAAAAAAAAAA">
                                      <p:cBhvr>
                                        <p:cTn id="479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>
                            <p:stCondLst>
                              <p:cond delay="2000"/>
                            </p:stCondLst>
                            <p:childTnLst>
                              <p:par>
                                <p:cTn id="48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48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8" fill="hold">
                      <p:stCondLst>
                        <p:cond delay="0"/>
                      </p:stCondLst>
                      <p:childTnLst>
                        <p:par>
                          <p:cTn id="489" fill="hold">
                            <p:stCondLst>
                              <p:cond delay="0"/>
                            </p:stCondLst>
                            <p:childTnLst>
                              <p:par>
                                <p:cTn id="49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88" grpId="0"/>
      <p:bldP spid="88" grpId="1"/>
      <p:bldP spid="92" grpId="0"/>
      <p:bldP spid="92" grpId="1"/>
      <p:bldP spid="93" grpId="0"/>
      <p:bldP spid="93" grpId="1"/>
      <p:bldP spid="93" grpId="2"/>
      <p:bldP spid="94" grpId="0"/>
      <p:bldP spid="94" grpId="1"/>
      <p:bldP spid="95" grpId="0"/>
      <p:bldP spid="95" grpId="1"/>
      <p:bldP spid="96" grpId="0"/>
      <p:bldP spid="96" grpId="1"/>
      <p:bldP spid="96" grpId="2"/>
      <p:bldP spid="103" grpId="0"/>
      <p:bldP spid="103" grpId="1"/>
      <p:bldP spid="104" grpId="0"/>
      <p:bldP spid="104" grpId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7186496-9705-4359-818E-5A5D838497E4}"/>
</file>

<file path=customXml/itemProps2.xml><?xml version="1.0" encoding="utf-8"?>
<ds:datastoreItem xmlns:ds="http://schemas.openxmlformats.org/officeDocument/2006/customXml" ds:itemID="{BB7D02B2-CF85-4B45-96F1-3B45E0F235E9}"/>
</file>

<file path=customXml/itemProps3.xml><?xml version="1.0" encoding="utf-8"?>
<ds:datastoreItem xmlns:ds="http://schemas.openxmlformats.org/officeDocument/2006/customXml" ds:itemID="{89AA04E6-7A9E-4A19-80EF-50D4698386B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</Words>
  <Application>Microsoft Office PowerPoint</Application>
  <PresentationFormat>Широкий екран</PresentationFormat>
  <Paragraphs>23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</cp:revision>
  <dcterms:created xsi:type="dcterms:W3CDTF">2026-01-27T20:16:27Z</dcterms:created>
  <dcterms:modified xsi:type="dcterms:W3CDTF">2026-01-27T20:16:40Z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